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62" r:id="rId5"/>
    <p:sldId id="264" r:id="rId6"/>
    <p:sldId id="263" r:id="rId7"/>
    <p:sldId id="265" r:id="rId8"/>
    <p:sldId id="266" r:id="rId9"/>
    <p:sldId id="267" r:id="rId10"/>
    <p:sldId id="268" r:id="rId11"/>
    <p:sldId id="269" r:id="rId12"/>
    <p:sldId id="270" r:id="rId13"/>
  </p:sldIdLst>
  <p:sldSz cx="18288000" cy="10287000"/>
  <p:notesSz cx="6858000" cy="9144000"/>
  <p:embeddedFontLst>
    <p:embeddedFont>
      <p:font typeface="Algerian" panose="04020705040A02060702" pitchFamily="82" charset="0"/>
      <p:regular r:id="rId15"/>
    </p:embeddedFont>
    <p:embeddedFont>
      <p:font typeface="Aptos Narrow" panose="020B0004020202020204" pitchFamily="34" charset="0"/>
      <p:regular r:id="rId16"/>
      <p:bold r:id="rId17"/>
      <p:italic r:id="rId18"/>
      <p:boldItalic r:id="rId19"/>
    </p:embeddedFont>
    <p:embeddedFont>
      <p:font typeface="Archivo Black" panose="020B0604020202020204" charset="0"/>
      <p:regular r:id="rId20"/>
    </p:embeddedFont>
    <p:embeddedFont>
      <p:font typeface="Bahnschrift SemiLight Condensed" panose="020B0502040204020203" pitchFamily="34" charset="0"/>
      <p:regular r:id="rId21"/>
    </p:embeddedFont>
    <p:embeddedFont>
      <p:font typeface="Californian FB" panose="0207040306080B030204" pitchFamily="18" charset="0"/>
      <p:regular r:id="rId22"/>
      <p:bold r:id="rId23"/>
      <p:italic r:id="rId24"/>
    </p:embeddedFont>
    <p:embeddedFont>
      <p:font typeface="Centaur" panose="02030504050205020304" pitchFamily="18" charset="0"/>
      <p:regular r:id="rId25"/>
    </p:embeddedFont>
    <p:embeddedFont>
      <p:font typeface="Lato Bold" panose="020B0604020202020204" charset="0"/>
      <p:regular r:id="rId26"/>
    </p:embeddedFont>
    <p:embeddedFont>
      <p:font typeface="League Spartan" panose="020B0604020202020204" charset="0"/>
      <p:regular r:id="rId27"/>
    </p:embeddedFont>
    <p:embeddedFont>
      <p:font typeface="Palatino Linotype" panose="02040502050505030304" pitchFamily="18"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33135" autoAdjust="0"/>
  </p:normalViewPr>
  <p:slideViewPr>
    <p:cSldViewPr>
      <p:cViewPr varScale="1">
        <p:scale>
          <a:sx n="57" d="100"/>
          <a:sy n="57" d="100"/>
        </p:scale>
        <p:origin x="59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B960EA-065F-4B8C-B0AA-7279101CCE09}" type="datetimeFigureOut">
              <a:rPr lang="en-IN" smtClean="0"/>
              <a:t>05-03-2025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59C8E-8734-4220-80D9-62FB704E99C7}" type="slidenum">
              <a:rPr lang="en-IN" smtClean="0"/>
              <a:t>‹#›</a:t>
            </a:fld>
            <a:endParaRPr lang="en-IN"/>
          </a:p>
        </p:txBody>
      </p:sp>
    </p:spTree>
    <p:extLst>
      <p:ext uri="{BB962C8B-B14F-4D97-AF65-F5344CB8AC3E}">
        <p14:creationId xmlns:p14="http://schemas.microsoft.com/office/powerpoint/2010/main" val="1934528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559C8E-8734-4220-80D9-62FB704E99C7}" type="slidenum">
              <a:rPr lang="en-IN" smtClean="0"/>
              <a:t>3</a:t>
            </a:fld>
            <a:endParaRPr lang="en-IN"/>
          </a:p>
        </p:txBody>
      </p:sp>
    </p:spTree>
    <p:extLst>
      <p:ext uri="{BB962C8B-B14F-4D97-AF65-F5344CB8AC3E}">
        <p14:creationId xmlns:p14="http://schemas.microsoft.com/office/powerpoint/2010/main" val="2306538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F2C1F0-A01F-96C7-ED43-FD49C1D4C876}"/>
              </a:ext>
            </a:extLst>
          </p:cNvPr>
          <p:cNvPicPr>
            <a:picLocks noChangeAspect="1"/>
          </p:cNvPicPr>
          <p:nvPr/>
        </p:nvPicPr>
        <p:blipFill>
          <a:blip r:embed="rId2"/>
          <a:stretch>
            <a:fillRect/>
          </a:stretch>
        </p:blipFill>
        <p:spPr>
          <a:xfrm>
            <a:off x="0" y="0"/>
            <a:ext cx="18288000" cy="10287000"/>
          </a:xfrm>
          <a:prstGeom prst="rect">
            <a:avLst/>
          </a:prstGeom>
        </p:spPr>
      </p:pic>
      <p:pic>
        <p:nvPicPr>
          <p:cNvPr id="2" name="Picture 1">
            <a:extLst>
              <a:ext uri="{FF2B5EF4-FFF2-40B4-BE49-F238E27FC236}">
                <a16:creationId xmlns:a16="http://schemas.microsoft.com/office/drawing/2014/main" id="{D103296F-4589-9B3A-C9C0-0DBA98CEB8BE}"/>
              </a:ext>
            </a:extLst>
          </p:cNvPr>
          <p:cNvPicPr>
            <a:picLocks noChangeAspect="1"/>
          </p:cNvPicPr>
          <p:nvPr/>
        </p:nvPicPr>
        <p:blipFill>
          <a:blip r:embed="rId3"/>
          <a:stretch>
            <a:fillRect/>
          </a:stretch>
        </p:blipFill>
        <p:spPr>
          <a:xfrm>
            <a:off x="2209800" y="514350"/>
            <a:ext cx="12268200" cy="1752600"/>
          </a:xfrm>
          <a:prstGeom prst="rect">
            <a:avLst/>
          </a:prstGeom>
          <a:ln w="28575">
            <a:solidFill>
              <a:schemeClr val="tx1"/>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5D49059-E52E-4307-8F21-127981A4A6C6}"/>
              </a:ext>
            </a:extLst>
          </p:cNvPr>
          <p:cNvPicPr>
            <a:picLocks noChangeAspect="1"/>
          </p:cNvPicPr>
          <p:nvPr/>
        </p:nvPicPr>
        <p:blipFill>
          <a:blip r:embed="rId4"/>
          <a:stretch>
            <a:fillRect/>
          </a:stretch>
        </p:blipFill>
        <p:spPr>
          <a:xfrm>
            <a:off x="634130" y="3887089"/>
            <a:ext cx="6705600" cy="477977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256FEC73-E5B5-E03F-6C28-2DA86458F470}"/>
              </a:ext>
            </a:extLst>
          </p:cNvPr>
          <p:cNvSpPr txBox="1"/>
          <p:nvPr/>
        </p:nvSpPr>
        <p:spPr>
          <a:xfrm>
            <a:off x="11001105" y="6878073"/>
            <a:ext cx="4291111" cy="92333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sz="5400" b="1" u="sng" dirty="0">
                <a:solidFill>
                  <a:srgbClr val="FFFF00"/>
                </a:solidFill>
                <a:effectLst>
                  <a:outerShdw blurRad="38100" dist="38100" dir="2700000" algn="tl">
                    <a:srgbClr val="000000">
                      <a:alpha val="43137"/>
                    </a:srgbClr>
                  </a:outerShdw>
                </a:effectLst>
                <a:latin typeface="Aptos Narrow" panose="020B0004020202020204" pitchFamily="34" charset="0"/>
              </a:rPr>
              <a:t>TOPIC</a:t>
            </a:r>
            <a:r>
              <a:rPr lang="en-IN" sz="5400" b="1" dirty="0">
                <a:effectLst>
                  <a:outerShdw blurRad="38100" dist="38100" dir="2700000" algn="tl">
                    <a:srgbClr val="000000">
                      <a:alpha val="43137"/>
                    </a:srgbClr>
                  </a:outerShdw>
                </a:effectLst>
                <a:latin typeface="Aptos Narrow" panose="020B0004020202020204" pitchFamily="34" charset="0"/>
              </a:rPr>
              <a:t> :- </a:t>
            </a:r>
            <a:r>
              <a:rPr lang="en-IN" sz="5400" b="1" dirty="0">
                <a:solidFill>
                  <a:schemeClr val="bg1"/>
                </a:solidFill>
                <a:effectLst>
                  <a:outerShdw blurRad="38100" dist="38100" dir="2700000" algn="tl">
                    <a:srgbClr val="000000">
                      <a:alpha val="43137"/>
                    </a:srgbClr>
                  </a:outerShdw>
                </a:effectLst>
                <a:latin typeface="Aptos Narrow" panose="020B0004020202020204" pitchFamily="34" charset="0"/>
              </a:rPr>
              <a:t>DOVE</a:t>
            </a:r>
          </a:p>
        </p:txBody>
      </p:sp>
      <p:sp>
        <p:nvSpPr>
          <p:cNvPr id="10" name="TextBox 9">
            <a:extLst>
              <a:ext uri="{FF2B5EF4-FFF2-40B4-BE49-F238E27FC236}">
                <a16:creationId xmlns:a16="http://schemas.microsoft.com/office/drawing/2014/main" id="{2253577B-EC59-4931-227F-92D4AFABE6CB}"/>
              </a:ext>
            </a:extLst>
          </p:cNvPr>
          <p:cNvSpPr txBox="1"/>
          <p:nvPr/>
        </p:nvSpPr>
        <p:spPr>
          <a:xfrm>
            <a:off x="12332444" y="8017780"/>
            <a:ext cx="4291111" cy="76944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4400" b="1" u="sng" dirty="0">
                <a:solidFill>
                  <a:srgbClr val="0070C0"/>
                </a:solidFill>
              </a:rPr>
              <a:t>GROUP NO</a:t>
            </a:r>
            <a:r>
              <a:rPr lang="en-IN" sz="4400" b="1" dirty="0"/>
              <a:t>:- </a:t>
            </a:r>
            <a:r>
              <a:rPr lang="en-IN" sz="4400" b="1" dirty="0">
                <a:solidFill>
                  <a:schemeClr val="accent4">
                    <a:lumMod val="60000"/>
                    <a:lumOff val="40000"/>
                  </a:schemeClr>
                </a:solidFill>
              </a:rPr>
              <a:t>06</a:t>
            </a:r>
          </a:p>
        </p:txBody>
      </p:sp>
      <p:sp>
        <p:nvSpPr>
          <p:cNvPr id="11" name="TextBox 10">
            <a:extLst>
              <a:ext uri="{FF2B5EF4-FFF2-40B4-BE49-F238E27FC236}">
                <a16:creationId xmlns:a16="http://schemas.microsoft.com/office/drawing/2014/main" id="{1F5F6211-122F-8035-7453-6374093CE3DC}"/>
              </a:ext>
            </a:extLst>
          </p:cNvPr>
          <p:cNvSpPr txBox="1"/>
          <p:nvPr/>
        </p:nvSpPr>
        <p:spPr>
          <a:xfrm>
            <a:off x="8001000" y="5215146"/>
            <a:ext cx="6362700" cy="144655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IN" sz="4400" b="1" u="sng" dirty="0">
                <a:solidFill>
                  <a:schemeClr val="accent2">
                    <a:lumMod val="75000"/>
                  </a:schemeClr>
                </a:solidFill>
              </a:rPr>
              <a:t>SUBJECT</a:t>
            </a:r>
            <a:r>
              <a:rPr lang="en-IN" sz="4400" b="1" dirty="0"/>
              <a:t>:- </a:t>
            </a:r>
            <a:r>
              <a:rPr lang="en-IN" sz="4400" b="1" dirty="0">
                <a:solidFill>
                  <a:schemeClr val="accent1">
                    <a:lumMod val="20000"/>
                    <a:lumOff val="80000"/>
                  </a:schemeClr>
                </a:solidFill>
              </a:rPr>
              <a:t>MARKETING MIX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3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a:ln w="57150">
            <a:solidFill>
              <a:schemeClr val="tx1"/>
            </a:solidFill>
          </a:ln>
        </p:spPr>
      </p:sp>
      <p:sp>
        <p:nvSpPr>
          <p:cNvPr id="19" name="TextBox 18">
            <a:extLst>
              <a:ext uri="{FF2B5EF4-FFF2-40B4-BE49-F238E27FC236}">
                <a16:creationId xmlns:a16="http://schemas.microsoft.com/office/drawing/2014/main" id="{B6039539-CEF2-7125-99A5-5F199EAFF5BB}"/>
              </a:ext>
            </a:extLst>
          </p:cNvPr>
          <p:cNvSpPr txBox="1"/>
          <p:nvPr/>
        </p:nvSpPr>
        <p:spPr>
          <a:xfrm>
            <a:off x="152400" y="1181100"/>
            <a:ext cx="8839200" cy="7694414"/>
          </a:xfrm>
          <a:prstGeom prst="rect">
            <a:avLst/>
          </a:prstGeom>
          <a:noFill/>
        </p:spPr>
        <p:txBody>
          <a:bodyPr wrap="square">
            <a:spAutoFit/>
          </a:bodyPr>
          <a:lstStyle/>
          <a:p>
            <a:pPr marL="342900" indent="-342900">
              <a:buFont typeface="Wingdings" panose="05000000000000000000" pitchFamily="2" charset="2"/>
              <a:buChar char="v"/>
            </a:pPr>
            <a:r>
              <a:rPr lang="en-US" sz="2400" b="1" u="sng" dirty="0"/>
              <a:t>Objective:</a:t>
            </a:r>
          </a:p>
          <a:p>
            <a:pPr marL="342900" indent="-342900">
              <a:buFont typeface="Wingdings" panose="05000000000000000000" pitchFamily="2" charset="2"/>
              <a:buChar char="v"/>
            </a:pPr>
            <a:r>
              <a:rPr lang="en-US" sz="2400" dirty="0"/>
              <a:t>Dove aimed to ensure authenticity in beauty representation by taking a firm stand against AI-generated beauty standards. As artificial intelligence became more prevalent in creating digitally perfected images, Dove sought to combat unrealistic beauty ideals and reinforce its commitment to natural beauty. The campaign focused on promoting real women in their genuine, unedited form, ensuring transparency and authenticity in beauty marketing.</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400" b="1" u="sng" dirty="0"/>
              <a:t>Execution:</a:t>
            </a:r>
          </a:p>
          <a:p>
            <a:pPr marL="342900" indent="-342900">
              <a:buFont typeface="Wingdings" panose="05000000000000000000" pitchFamily="2" charset="2"/>
              <a:buChar char="v"/>
            </a:pPr>
            <a:r>
              <a:rPr lang="en-US" sz="2400" b="1" dirty="0"/>
              <a:t>No AI-Generated Images:</a:t>
            </a:r>
            <a:r>
              <a:rPr lang="en-US" sz="2400" dirty="0"/>
              <a:t> Dove publicly pledged never to use AI-created models or altered images in advertisements, ensuring that all featured women were real and untouched.</a:t>
            </a:r>
          </a:p>
          <a:p>
            <a:pPr marL="342900" indent="-342900">
              <a:buFont typeface="Wingdings" panose="05000000000000000000" pitchFamily="2" charset="2"/>
              <a:buChar char="v"/>
            </a:pPr>
            <a:r>
              <a:rPr lang="en-US" sz="2400" b="1" dirty="0"/>
              <a:t>Commitment to Natural Beauty:</a:t>
            </a:r>
            <a:r>
              <a:rPr lang="en-US" sz="2400" dirty="0"/>
              <a:t> The campaign reinforced Dove’s long-standing philosophy of celebrating diversity, self-acceptance, and true beauty without digital distortion.</a:t>
            </a:r>
          </a:p>
          <a:p>
            <a:pPr marL="342900" indent="-342900">
              <a:buFont typeface="Wingdings" panose="05000000000000000000" pitchFamily="2" charset="2"/>
              <a:buChar char="v"/>
            </a:pPr>
            <a:r>
              <a:rPr lang="en-US" sz="2400" b="1" dirty="0"/>
              <a:t>Consumer Awareness:</a:t>
            </a:r>
            <a:r>
              <a:rPr lang="en-US" sz="2400" dirty="0"/>
              <a:t> Dove educated audiences about the dangers of AI-manipulated beauty, emphasizing the importance of self-esteem and body confidence in the age of digital enhancement.</a:t>
            </a:r>
          </a:p>
          <a:p>
            <a:endParaRPr lang="en-US" dirty="0"/>
          </a:p>
        </p:txBody>
      </p:sp>
      <p:sp>
        <p:nvSpPr>
          <p:cNvPr id="21" name="TextBox 20">
            <a:extLst>
              <a:ext uri="{FF2B5EF4-FFF2-40B4-BE49-F238E27FC236}">
                <a16:creationId xmlns:a16="http://schemas.microsoft.com/office/drawing/2014/main" id="{E22E9209-1791-8C7E-A3ED-1F19A4FBBB6E}"/>
              </a:ext>
            </a:extLst>
          </p:cNvPr>
          <p:cNvSpPr txBox="1"/>
          <p:nvPr/>
        </p:nvSpPr>
        <p:spPr>
          <a:xfrm>
            <a:off x="10058400" y="3771900"/>
            <a:ext cx="7924800" cy="6278642"/>
          </a:xfrm>
          <a:prstGeom prst="rect">
            <a:avLst/>
          </a:prstGeom>
          <a:noFill/>
        </p:spPr>
        <p:txBody>
          <a:bodyPr wrap="square">
            <a:spAutoFit/>
          </a:bodyPr>
          <a:lstStyle/>
          <a:p>
            <a:pPr marL="342900" indent="-342900">
              <a:buFont typeface="Wingdings" panose="05000000000000000000" pitchFamily="2" charset="2"/>
              <a:buChar char="v"/>
            </a:pPr>
            <a:r>
              <a:rPr lang="en-US" sz="2400" b="1" u="sng" dirty="0"/>
              <a:t>Collaboration:</a:t>
            </a:r>
          </a:p>
          <a:p>
            <a:pPr marL="342900" indent="-342900">
              <a:buFont typeface="Wingdings" panose="05000000000000000000" pitchFamily="2" charset="2"/>
              <a:buChar char="v"/>
            </a:pPr>
            <a:r>
              <a:rPr lang="en-US" sz="2400" b="1" dirty="0"/>
              <a:t>Unilever’s Support:</a:t>
            </a:r>
            <a:r>
              <a:rPr lang="en-US" sz="2400" dirty="0"/>
              <a:t> Dove’s parent company, Unilever, backed the pledge, extending the commitment to other brands under its umbrella. This reinforced the movement on a larger scale, setting new industry standards for authentic beauty marketing.</a:t>
            </a:r>
          </a:p>
          <a:p>
            <a:pPr marL="285750" indent="-285750">
              <a:buFont typeface="Wingdings" panose="05000000000000000000" pitchFamily="2" charset="2"/>
              <a:buChar char="v"/>
            </a:pPr>
            <a:endParaRPr lang="en-US" sz="1800" dirty="0"/>
          </a:p>
          <a:p>
            <a:pPr marL="342900" indent="-342900">
              <a:buFont typeface="Wingdings" panose="05000000000000000000" pitchFamily="2" charset="2"/>
              <a:buChar char="v"/>
            </a:pPr>
            <a:r>
              <a:rPr lang="en-US" sz="2400" b="1" u="sng" dirty="0"/>
              <a:t>Impact:</a:t>
            </a:r>
          </a:p>
          <a:p>
            <a:pPr marL="342900" indent="-342900">
              <a:buFont typeface="Wingdings" panose="05000000000000000000" pitchFamily="2" charset="2"/>
              <a:buChar char="v"/>
            </a:pPr>
            <a:r>
              <a:rPr lang="en-US" sz="2400" b="1" dirty="0"/>
              <a:t>Challenged AI-Driven Beauty Norms:</a:t>
            </a:r>
            <a:r>
              <a:rPr lang="en-US" sz="2400" dirty="0"/>
              <a:t> By refusing to use AI-generated beauty, Dove stood against the industry’s increasing reliance on digital perfection.</a:t>
            </a:r>
          </a:p>
          <a:p>
            <a:pPr marL="342900" indent="-342900">
              <a:buFont typeface="Wingdings" panose="05000000000000000000" pitchFamily="2" charset="2"/>
              <a:buChar char="v"/>
            </a:pPr>
            <a:r>
              <a:rPr lang="en-US" sz="2400" b="1" dirty="0"/>
              <a:t>Strengthened Brand Trust:</a:t>
            </a:r>
            <a:r>
              <a:rPr lang="en-US" sz="2400" dirty="0"/>
              <a:t> Consumers recognized and appreciated Dove’s dedication to authenticity, reinforcing its reputation as a brand that genuinely values real beauty.</a:t>
            </a:r>
          </a:p>
          <a:p>
            <a:pPr marL="342900" indent="-342900">
              <a:buFont typeface="Wingdings" panose="05000000000000000000" pitchFamily="2" charset="2"/>
              <a:buChar char="v"/>
            </a:pPr>
            <a:r>
              <a:rPr lang="en-US" sz="2400" b="1" dirty="0"/>
              <a:t>Industry Influence:</a:t>
            </a:r>
            <a:r>
              <a:rPr lang="en-US" sz="2400" dirty="0"/>
              <a:t> Encouraged other brands to reconsider their use of AI-generated beauty standards, inspiring more transparency and inclusivity in advertising.</a:t>
            </a:r>
          </a:p>
        </p:txBody>
      </p:sp>
      <p:sp>
        <p:nvSpPr>
          <p:cNvPr id="23" name="TextBox 22">
            <a:extLst>
              <a:ext uri="{FF2B5EF4-FFF2-40B4-BE49-F238E27FC236}">
                <a16:creationId xmlns:a16="http://schemas.microsoft.com/office/drawing/2014/main" id="{04720A26-8495-D4E3-6141-6D85AE2BE5E9}"/>
              </a:ext>
            </a:extLst>
          </p:cNvPr>
          <p:cNvSpPr txBox="1"/>
          <p:nvPr/>
        </p:nvSpPr>
        <p:spPr>
          <a:xfrm>
            <a:off x="6057902" y="236458"/>
            <a:ext cx="6477000" cy="2031325"/>
          </a:xfrm>
          <a:prstGeom prst="rect">
            <a:avLst/>
          </a:prstGeom>
          <a:noFill/>
        </p:spPr>
        <p:txBody>
          <a:bodyPr wrap="square">
            <a:spAutoFit/>
          </a:bodyPr>
          <a:lstStyle/>
          <a:p>
            <a:pPr marL="571500" indent="-571500" algn="ctr">
              <a:buFont typeface="Wingdings" panose="05000000000000000000" pitchFamily="2" charset="2"/>
              <a:buChar char="q"/>
            </a:pPr>
            <a:r>
              <a:rPr lang="en-US" sz="3600" b="1" u="sng" dirty="0">
                <a:solidFill>
                  <a:schemeClr val="tx2">
                    <a:lumMod val="60000"/>
                    <a:lumOff val="40000"/>
                  </a:schemeClr>
                </a:solidFill>
                <a:latin typeface="Algerian" panose="04020705040A02060702" pitchFamily="82" charset="0"/>
              </a:rPr>
              <a:t>Dove’s "Real Beauty Pledge" (2024) Campaign</a:t>
            </a:r>
            <a:br>
              <a:rPr lang="en-US" sz="1400" b="1" u="sng" dirty="0">
                <a:solidFill>
                  <a:srgbClr val="FF0000"/>
                </a:solidFill>
                <a:latin typeface="Californian FB" panose="0207040306080B030204" pitchFamily="18" charset="0"/>
              </a:rPr>
            </a:br>
            <a:endParaRPr lang="en-IN" dirty="0"/>
          </a:p>
        </p:txBody>
      </p:sp>
      <p:pic>
        <p:nvPicPr>
          <p:cNvPr id="24" name="Picture 23">
            <a:extLst>
              <a:ext uri="{FF2B5EF4-FFF2-40B4-BE49-F238E27FC236}">
                <a16:creationId xmlns:a16="http://schemas.microsoft.com/office/drawing/2014/main" id="{BEFFBF36-6047-F4BA-B1D8-312501A1ADED}"/>
              </a:ext>
            </a:extLst>
          </p:cNvPr>
          <p:cNvPicPr>
            <a:picLocks noChangeAspect="1"/>
          </p:cNvPicPr>
          <p:nvPr/>
        </p:nvPicPr>
        <p:blipFill>
          <a:blip r:embed="rId3"/>
          <a:stretch>
            <a:fillRect/>
          </a:stretch>
        </p:blipFill>
        <p:spPr>
          <a:xfrm>
            <a:off x="12534902" y="70744"/>
            <a:ext cx="5164169" cy="41858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964" y="365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a:ln w="57150">
            <a:solidFill>
              <a:schemeClr val="tx1"/>
            </a:solidFill>
          </a:ln>
        </p:spPr>
      </p:sp>
      <p:sp>
        <p:nvSpPr>
          <p:cNvPr id="14" name="TextBox 13">
            <a:extLst>
              <a:ext uri="{FF2B5EF4-FFF2-40B4-BE49-F238E27FC236}">
                <a16:creationId xmlns:a16="http://schemas.microsoft.com/office/drawing/2014/main" id="{84210345-CB5D-1396-0272-A17157138C64}"/>
              </a:ext>
            </a:extLst>
          </p:cNvPr>
          <p:cNvSpPr txBox="1"/>
          <p:nvPr/>
        </p:nvSpPr>
        <p:spPr>
          <a:xfrm>
            <a:off x="304800" y="880794"/>
            <a:ext cx="11811000" cy="8525411"/>
          </a:xfrm>
          <a:prstGeom prst="rect">
            <a:avLst/>
          </a:prstGeom>
          <a:noFill/>
        </p:spPr>
        <p:txBody>
          <a:bodyPr wrap="square">
            <a:spAutoFit/>
          </a:bodyPr>
          <a:lstStyle/>
          <a:p>
            <a:pPr marL="571500" indent="-571500" algn="ctr">
              <a:buFont typeface="Wingdings" panose="05000000000000000000" pitchFamily="2" charset="2"/>
              <a:buChar char="q"/>
            </a:pPr>
            <a:r>
              <a:rPr lang="en-US" sz="3600" b="1" u="sng" dirty="0">
                <a:effectLst>
                  <a:outerShdw blurRad="38100" dist="38100" dir="2700000" algn="tl">
                    <a:srgbClr val="000000">
                      <a:alpha val="43137"/>
                    </a:srgbClr>
                  </a:outerShdw>
                </a:effectLst>
                <a:latin typeface="Algerian" panose="04020705040A02060702" pitchFamily="82" charset="0"/>
              </a:rPr>
              <a:t>Other Key Collaborations by Dove:</a:t>
            </a:r>
          </a:p>
          <a:p>
            <a:endParaRPr lang="en-US" sz="3600" b="1" dirty="0"/>
          </a:p>
          <a:p>
            <a:r>
              <a:rPr lang="en-US" sz="2400" b="1" dirty="0"/>
              <a:t>1. Crumbl Cookies Collaboration (Dec 2024)</a:t>
            </a:r>
          </a:p>
          <a:p>
            <a:pPr>
              <a:buFont typeface="Arial" panose="020B0604020202020204" pitchFamily="34" charset="0"/>
              <a:buChar char="•"/>
            </a:pPr>
            <a:r>
              <a:rPr lang="en-US" sz="2400" dirty="0">
                <a:solidFill>
                  <a:schemeClr val="tx2">
                    <a:lumMod val="60000"/>
                    <a:lumOff val="40000"/>
                  </a:schemeClr>
                </a:solidFill>
              </a:rPr>
              <a:t>Dove partnered with Crumbl Cookies, a well-known gourmet cookie brand, to promote self-care and indulgence.</a:t>
            </a:r>
          </a:p>
          <a:p>
            <a:pPr>
              <a:buFont typeface="Arial" panose="020B0604020202020204" pitchFamily="34" charset="0"/>
              <a:buChar char="•"/>
            </a:pPr>
            <a:r>
              <a:rPr lang="en-US" sz="2400" dirty="0">
                <a:solidFill>
                  <a:schemeClr val="tx2">
                    <a:lumMod val="60000"/>
                    <a:lumOff val="40000"/>
                  </a:schemeClr>
                </a:solidFill>
              </a:rPr>
              <a:t>The collaboration likely featured limited-edition products, such as Dove-branded cookie packaging or gift bundles promoting self-love.</a:t>
            </a:r>
          </a:p>
          <a:p>
            <a:pPr>
              <a:buFont typeface="Arial" panose="020B0604020202020204" pitchFamily="34" charset="0"/>
              <a:buChar char="•"/>
            </a:pPr>
            <a:r>
              <a:rPr lang="en-US" sz="2400" dirty="0">
                <a:solidFill>
                  <a:schemeClr val="tx2">
                    <a:lumMod val="60000"/>
                    <a:lumOff val="40000"/>
                  </a:schemeClr>
                </a:solidFill>
              </a:rPr>
              <a:t>The message combined beauty and comfort, encouraging women to embrace self-care rituals that make them feel good inside and out.</a:t>
            </a:r>
          </a:p>
          <a:p>
            <a:endParaRPr lang="en-US" dirty="0"/>
          </a:p>
          <a:p>
            <a:r>
              <a:rPr lang="en-US" sz="2400" b="1" dirty="0"/>
              <a:t>2. Nike "Body Confident Sport" Program (Late 2023)</a:t>
            </a:r>
          </a:p>
          <a:p>
            <a:pPr>
              <a:buFont typeface="Arial" panose="020B0604020202020204" pitchFamily="34" charset="0"/>
              <a:buChar char="•"/>
            </a:pPr>
            <a:r>
              <a:rPr lang="en-US" sz="2400" dirty="0">
                <a:solidFill>
                  <a:schemeClr val="tx2">
                    <a:lumMod val="60000"/>
                    <a:lumOff val="40000"/>
                  </a:schemeClr>
                </a:solidFill>
              </a:rPr>
              <a:t>Partnered with Nike to promote body positivity and confidence in sports.</a:t>
            </a:r>
          </a:p>
          <a:p>
            <a:pPr>
              <a:buFont typeface="Arial" panose="020B0604020202020204" pitchFamily="34" charset="0"/>
              <a:buChar char="•"/>
            </a:pPr>
            <a:r>
              <a:rPr lang="en-US" sz="2400" dirty="0">
                <a:solidFill>
                  <a:schemeClr val="tx2">
                    <a:lumMod val="60000"/>
                    <a:lumOff val="40000"/>
                  </a:schemeClr>
                </a:solidFill>
              </a:rPr>
              <a:t>Aimed at breaking stereotypes that athleticism is tied to a specific body type.</a:t>
            </a:r>
          </a:p>
          <a:p>
            <a:pPr>
              <a:buFont typeface="Arial" panose="020B0604020202020204" pitchFamily="34" charset="0"/>
              <a:buChar char="•"/>
            </a:pPr>
            <a:r>
              <a:rPr lang="en-US" sz="2400" dirty="0">
                <a:solidFill>
                  <a:schemeClr val="tx2">
                    <a:lumMod val="60000"/>
                    <a:lumOff val="40000"/>
                  </a:schemeClr>
                </a:solidFill>
              </a:rPr>
              <a:t>Likely involved workshops, ambassador programs, and social media campaigns featuring real female athletes celebrating strength, resilience, and body acceptance</a:t>
            </a:r>
            <a:r>
              <a:rPr lang="en-US" sz="2000" dirty="0"/>
              <a:t>.</a:t>
            </a:r>
          </a:p>
          <a:p>
            <a:endParaRPr lang="en-US" dirty="0"/>
          </a:p>
          <a:p>
            <a:r>
              <a:rPr lang="en-US" sz="2400" b="1" dirty="0"/>
              <a:t>3</a:t>
            </a:r>
            <a:r>
              <a:rPr lang="en-US" sz="3200" b="1" dirty="0"/>
              <a:t>. </a:t>
            </a:r>
            <a:r>
              <a:rPr lang="en-US" sz="2400" b="1" dirty="0"/>
              <a:t>NJ/NY Gotham FC Sponsorship (Feb 2025)</a:t>
            </a:r>
          </a:p>
          <a:p>
            <a:pPr>
              <a:buFont typeface="Arial" panose="020B0604020202020204" pitchFamily="34" charset="0"/>
              <a:buChar char="•"/>
            </a:pPr>
            <a:r>
              <a:rPr lang="en-US" sz="2400" dirty="0">
                <a:solidFill>
                  <a:schemeClr val="tx2">
                    <a:lumMod val="60000"/>
                    <a:lumOff val="40000"/>
                  </a:schemeClr>
                </a:solidFill>
              </a:rPr>
              <a:t>Became an official sponsor of NJ/NY Gotham FC, a professional women’s soccer team.</a:t>
            </a:r>
          </a:p>
          <a:p>
            <a:pPr>
              <a:buFont typeface="Arial" panose="020B0604020202020204" pitchFamily="34" charset="0"/>
              <a:buChar char="•"/>
            </a:pPr>
            <a:r>
              <a:rPr lang="en-US" sz="2400" dirty="0">
                <a:solidFill>
                  <a:schemeClr val="tx2">
                    <a:lumMod val="60000"/>
                    <a:lumOff val="40000"/>
                  </a:schemeClr>
                </a:solidFill>
              </a:rPr>
              <a:t>The partnership aligned with Dove’s mission of empowering women by supporting female athletes.</a:t>
            </a:r>
          </a:p>
          <a:p>
            <a:pPr>
              <a:buFont typeface="Arial" panose="020B0604020202020204" pitchFamily="34" charset="0"/>
              <a:buChar char="•"/>
            </a:pPr>
            <a:r>
              <a:rPr lang="en-US" sz="2400" dirty="0">
                <a:solidFill>
                  <a:schemeClr val="tx2">
                    <a:lumMod val="60000"/>
                    <a:lumOff val="40000"/>
                  </a:schemeClr>
                </a:solidFill>
              </a:rPr>
              <a:t>Reinforced the idea that beauty is not just about appearance but also about strength, performance, and confidence on and off the field.</a:t>
            </a:r>
          </a:p>
        </p:txBody>
      </p:sp>
      <p:pic>
        <p:nvPicPr>
          <p:cNvPr id="15" name="Picture 14">
            <a:extLst>
              <a:ext uri="{FF2B5EF4-FFF2-40B4-BE49-F238E27FC236}">
                <a16:creationId xmlns:a16="http://schemas.microsoft.com/office/drawing/2014/main" id="{D4F69563-B22A-8DE8-AB1A-4474E3F775E9}"/>
              </a:ext>
            </a:extLst>
          </p:cNvPr>
          <p:cNvPicPr>
            <a:picLocks noChangeAspect="1"/>
          </p:cNvPicPr>
          <p:nvPr/>
        </p:nvPicPr>
        <p:blipFill>
          <a:blip r:embed="rId3"/>
          <a:stretch>
            <a:fillRect/>
          </a:stretch>
        </p:blipFill>
        <p:spPr>
          <a:xfrm>
            <a:off x="12268200" y="2324100"/>
            <a:ext cx="5715000" cy="5791200"/>
          </a:xfrm>
          <a:prstGeom prst="rect">
            <a:avLst/>
          </a:prstGeom>
          <a:ln w="57150">
            <a:solidFill>
              <a:schemeClr val="tx1"/>
            </a:solid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a:ln w="57150">
            <a:solidFill>
              <a:schemeClr val="tx1"/>
            </a:solidFill>
          </a:ln>
        </p:spPr>
      </p:sp>
      <p:sp>
        <p:nvSpPr>
          <p:cNvPr id="13" name="TextBox 13"/>
          <p:cNvSpPr txBox="1"/>
          <p:nvPr/>
        </p:nvSpPr>
        <p:spPr>
          <a:xfrm>
            <a:off x="7347826" y="6846823"/>
            <a:ext cx="3592349" cy="535981"/>
          </a:xfrm>
          <a:prstGeom prst="rect">
            <a:avLst/>
          </a:prstGeom>
        </p:spPr>
        <p:txBody>
          <a:bodyPr lIns="0" tIns="0" rIns="0" bIns="0" rtlCol="0" anchor="t">
            <a:spAutoFit/>
          </a:bodyPr>
          <a:lstStyle/>
          <a:p>
            <a:pPr algn="ctr">
              <a:lnSpc>
                <a:spcPts val="4408"/>
              </a:lnSpc>
            </a:pPr>
            <a:r>
              <a:rPr lang="en-US" sz="3148">
                <a:solidFill>
                  <a:srgbClr val="FFFFFF"/>
                </a:solidFill>
                <a:latin typeface="League Spartan"/>
                <a:ea typeface="League Spartan"/>
                <a:cs typeface="League Spartan"/>
                <a:sym typeface="League Spartan"/>
              </a:rPr>
              <a:t>VISIT US</a:t>
            </a:r>
          </a:p>
        </p:txBody>
      </p:sp>
      <p:sp>
        <p:nvSpPr>
          <p:cNvPr id="19" name="TextBox 18">
            <a:extLst>
              <a:ext uri="{FF2B5EF4-FFF2-40B4-BE49-F238E27FC236}">
                <a16:creationId xmlns:a16="http://schemas.microsoft.com/office/drawing/2014/main" id="{9AEE8830-7F9A-F306-9910-BDEDE7A4B09F}"/>
              </a:ext>
            </a:extLst>
          </p:cNvPr>
          <p:cNvSpPr txBox="1"/>
          <p:nvPr/>
        </p:nvSpPr>
        <p:spPr>
          <a:xfrm>
            <a:off x="533400" y="3314700"/>
            <a:ext cx="11277600" cy="6186309"/>
          </a:xfrm>
          <a:prstGeom prst="rect">
            <a:avLst/>
          </a:prstGeom>
          <a:noFill/>
        </p:spPr>
        <p:txBody>
          <a:bodyPr wrap="square">
            <a:spAutoFit/>
          </a:bodyPr>
          <a:lstStyle/>
          <a:p>
            <a:r>
              <a:rPr lang="en-US" sz="3600" b="1" dirty="0">
                <a:solidFill>
                  <a:srgbClr val="7030A0"/>
                </a:solidFill>
                <a:latin typeface="Centaur" panose="02030504050205020304" pitchFamily="18" charset="0"/>
              </a:rPr>
              <a:t>Dove’s "Real Beauty Pledge" positioned the brand as a leader in ethical beauty marketing by rejecting AI-manipulated beauty and promoting authentic representation. In an era of digital perfection, Dove reinforced self-confidence, inclusivity, and real beauty by featuring unedited, real women.</a:t>
            </a:r>
          </a:p>
          <a:p>
            <a:endParaRPr lang="en-US" sz="3600" b="1" dirty="0">
              <a:solidFill>
                <a:srgbClr val="7030A0"/>
              </a:solidFill>
              <a:latin typeface="Centaur" panose="02030504050205020304" pitchFamily="18" charset="0"/>
            </a:endParaRPr>
          </a:p>
          <a:p>
            <a:r>
              <a:rPr lang="en-US" sz="3600" b="1" dirty="0">
                <a:solidFill>
                  <a:srgbClr val="7030A0"/>
                </a:solidFill>
                <a:latin typeface="Centaur" panose="02030504050205020304" pitchFamily="18" charset="0"/>
              </a:rPr>
              <a:t>With Unilever’s support, the campaign challenged unrealistic beauty standards and inspired industry-wide change. By prioritizing transparency and empowerment, Dove strengthened consumer trust and proved that true beauty doesn’t need digital enhancement—it thrives in authenticity.</a:t>
            </a:r>
          </a:p>
        </p:txBody>
      </p:sp>
      <p:sp>
        <p:nvSpPr>
          <p:cNvPr id="21" name="TextBox 20">
            <a:extLst>
              <a:ext uri="{FF2B5EF4-FFF2-40B4-BE49-F238E27FC236}">
                <a16:creationId xmlns:a16="http://schemas.microsoft.com/office/drawing/2014/main" id="{0A197298-BD52-F862-FA3F-F6D71E3AA10F}"/>
              </a:ext>
            </a:extLst>
          </p:cNvPr>
          <p:cNvSpPr txBox="1"/>
          <p:nvPr/>
        </p:nvSpPr>
        <p:spPr>
          <a:xfrm>
            <a:off x="3886200" y="1253712"/>
            <a:ext cx="9144000" cy="1323439"/>
          </a:xfrm>
          <a:prstGeom prst="rect">
            <a:avLst/>
          </a:prstGeom>
          <a:noFill/>
        </p:spPr>
        <p:txBody>
          <a:bodyPr wrap="square">
            <a:spAutoFit/>
          </a:bodyPr>
          <a:lstStyle/>
          <a:p>
            <a:r>
              <a:rPr lang="en-IN" sz="8000" b="1" u="sng" dirty="0">
                <a:solidFill>
                  <a:schemeClr val="tx2">
                    <a:lumMod val="60000"/>
                    <a:lumOff val="40000"/>
                  </a:schemeClr>
                </a:solidFill>
                <a:latin typeface="Algerian" panose="04020705040A02060702" pitchFamily="82" charset="0"/>
              </a:rPr>
              <a:t>Conclusion</a:t>
            </a:r>
          </a:p>
        </p:txBody>
      </p:sp>
      <p:pic>
        <p:nvPicPr>
          <p:cNvPr id="22" name="Picture 21">
            <a:extLst>
              <a:ext uri="{FF2B5EF4-FFF2-40B4-BE49-F238E27FC236}">
                <a16:creationId xmlns:a16="http://schemas.microsoft.com/office/drawing/2014/main" id="{45909B56-D064-CAC7-6301-666C5E345DC4}"/>
              </a:ext>
            </a:extLst>
          </p:cNvPr>
          <p:cNvPicPr>
            <a:picLocks noChangeAspect="1"/>
          </p:cNvPicPr>
          <p:nvPr/>
        </p:nvPicPr>
        <p:blipFill>
          <a:blip r:embed="rId3"/>
          <a:stretch>
            <a:fillRect/>
          </a:stretch>
        </p:blipFill>
        <p:spPr>
          <a:xfrm>
            <a:off x="11794216" y="2697574"/>
            <a:ext cx="6090005" cy="6408326"/>
          </a:xfrm>
          <a:prstGeom prst="rect">
            <a:avLst/>
          </a:prstGeom>
          <a:ln w="57150">
            <a:solidFill>
              <a:schemeClr val="tx1"/>
            </a:solid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D3A40F98-C649-FAD1-EFF8-D708659026AB}"/>
              </a:ext>
            </a:extLst>
          </p:cNvPr>
          <p:cNvPicPr>
            <a:picLocks noChangeAspect="1"/>
          </p:cNvPicPr>
          <p:nvPr/>
        </p:nvPicPr>
        <p:blipFill>
          <a:blip r:embed="rId4"/>
          <a:stretch>
            <a:fillRect/>
          </a:stretch>
        </p:blipFill>
        <p:spPr>
          <a:xfrm>
            <a:off x="1524000" y="619594"/>
            <a:ext cx="2362200" cy="2446449"/>
          </a:xfrm>
          <a:prstGeom prst="rect">
            <a:avLst/>
          </a:prstGeom>
        </p:spPr>
      </p:pic>
      <p:pic>
        <p:nvPicPr>
          <p:cNvPr id="24" name="Picture 23">
            <a:extLst>
              <a:ext uri="{FF2B5EF4-FFF2-40B4-BE49-F238E27FC236}">
                <a16:creationId xmlns:a16="http://schemas.microsoft.com/office/drawing/2014/main" id="{D9030644-3337-2690-9D0B-E0AC49F83FDE}"/>
              </a:ext>
            </a:extLst>
          </p:cNvPr>
          <p:cNvPicPr>
            <a:picLocks noChangeAspect="1"/>
          </p:cNvPicPr>
          <p:nvPr/>
        </p:nvPicPr>
        <p:blipFill>
          <a:blip r:embed="rId5"/>
          <a:stretch>
            <a:fillRect/>
          </a:stretch>
        </p:blipFill>
        <p:spPr>
          <a:xfrm>
            <a:off x="9757448" y="693077"/>
            <a:ext cx="2365453" cy="24447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a:ln w="57150">
            <a:solidFill>
              <a:schemeClr val="tx1"/>
            </a:solidFill>
          </a:ln>
        </p:spPr>
      </p:sp>
      <p:grpSp>
        <p:nvGrpSpPr>
          <p:cNvPr id="3" name="Group 3"/>
          <p:cNvGrpSpPr/>
          <p:nvPr/>
        </p:nvGrpSpPr>
        <p:grpSpPr>
          <a:xfrm>
            <a:off x="0" y="0"/>
            <a:ext cx="8991600" cy="10973472"/>
            <a:chOff x="0" y="0"/>
            <a:chExt cx="1977812" cy="2890133"/>
          </a:xfrm>
        </p:grpSpPr>
        <p:sp>
          <p:nvSpPr>
            <p:cNvPr id="4" name="Freeform 4"/>
            <p:cNvSpPr/>
            <p:nvPr/>
          </p:nvSpPr>
          <p:spPr>
            <a:xfrm>
              <a:off x="0" y="0"/>
              <a:ext cx="1977812" cy="2890133"/>
            </a:xfrm>
            <a:custGeom>
              <a:avLst/>
              <a:gdLst/>
              <a:ahLst/>
              <a:cxnLst/>
              <a:rect l="l" t="t" r="r" b="b"/>
              <a:pathLst>
                <a:path w="1977812" h="2890133">
                  <a:moveTo>
                    <a:pt x="0" y="0"/>
                  </a:moveTo>
                  <a:lnTo>
                    <a:pt x="1977812" y="0"/>
                  </a:lnTo>
                  <a:lnTo>
                    <a:pt x="1977812" y="2890133"/>
                  </a:lnTo>
                  <a:lnTo>
                    <a:pt x="0" y="2890133"/>
                  </a:lnTo>
                  <a:close/>
                </a:path>
              </a:pathLst>
            </a:custGeom>
            <a:solidFill>
              <a:srgbClr val="004AAD"/>
            </a:solidFill>
          </p:spPr>
        </p:sp>
        <p:sp>
          <p:nvSpPr>
            <p:cNvPr id="5" name="TextBox 5"/>
            <p:cNvSpPr txBox="1"/>
            <p:nvPr/>
          </p:nvSpPr>
          <p:spPr>
            <a:xfrm>
              <a:off x="0" y="-38100"/>
              <a:ext cx="1977812" cy="2928233"/>
            </a:xfrm>
            <a:prstGeom prst="rect">
              <a:avLst/>
            </a:prstGeom>
          </p:spPr>
          <p:txBody>
            <a:bodyPr lIns="50800" tIns="50800" rIns="50800" bIns="50800" rtlCol="0" anchor="ctr"/>
            <a:lstStyle/>
            <a:p>
              <a:pPr algn="l">
                <a:lnSpc>
                  <a:spcPts val="2799"/>
                </a:lnSpc>
              </a:pPr>
              <a:r>
                <a:rPr lang="en-US" sz="1999" i="1" dirty="0">
                  <a:solidFill>
                    <a:srgbClr val="FFFFFF"/>
                  </a:solidFill>
                  <a:latin typeface="Archivo Black"/>
                  <a:ea typeface="Archivo Black"/>
                  <a:cs typeface="Archivo Black"/>
                  <a:sym typeface="Archivo Black"/>
                </a:rPr>
                <a:t> </a:t>
              </a:r>
            </a:p>
            <a:p>
              <a:pPr algn="l">
                <a:lnSpc>
                  <a:spcPts val="2799"/>
                </a:lnSpc>
              </a:pPr>
              <a:r>
                <a:rPr lang="en-US" sz="1999" i="1" dirty="0">
                  <a:solidFill>
                    <a:srgbClr val="FFFFFF"/>
                  </a:solidFill>
                  <a:latin typeface="Archivo Black"/>
                  <a:ea typeface="Archivo Black"/>
                  <a:cs typeface="Archivo Black"/>
                  <a:sym typeface="Archivo Black"/>
                </a:rPr>
                <a:t> </a:t>
              </a:r>
            </a:p>
          </p:txBody>
        </p:sp>
      </p:grpSp>
      <p:grpSp>
        <p:nvGrpSpPr>
          <p:cNvPr id="6" name="Group 6"/>
          <p:cNvGrpSpPr/>
          <p:nvPr/>
        </p:nvGrpSpPr>
        <p:grpSpPr>
          <a:xfrm>
            <a:off x="5446818" y="8630505"/>
            <a:ext cx="897167" cy="2183545"/>
            <a:chOff x="0" y="0"/>
            <a:chExt cx="236291" cy="575090"/>
          </a:xfrm>
        </p:grpSpPr>
        <p:sp>
          <p:nvSpPr>
            <p:cNvPr id="7" name="Freeform 7"/>
            <p:cNvSpPr/>
            <p:nvPr/>
          </p:nvSpPr>
          <p:spPr>
            <a:xfrm>
              <a:off x="0" y="0"/>
              <a:ext cx="236291" cy="575090"/>
            </a:xfrm>
            <a:custGeom>
              <a:avLst/>
              <a:gdLst/>
              <a:ahLst/>
              <a:cxnLst/>
              <a:rect l="l" t="t" r="r" b="b"/>
              <a:pathLst>
                <a:path w="236291" h="575090">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id="8" name="TextBox 8"/>
            <p:cNvSpPr txBox="1"/>
            <p:nvPr/>
          </p:nvSpPr>
          <p:spPr>
            <a:xfrm>
              <a:off x="0" y="-47625"/>
              <a:ext cx="236291" cy="62271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362200" y="364029"/>
            <a:ext cx="4589358" cy="739883"/>
          </a:xfrm>
          <a:prstGeom prst="rect">
            <a:avLst/>
          </a:prstGeom>
        </p:spPr>
        <p:txBody>
          <a:bodyPr wrap="square" lIns="0" tIns="0" rIns="0" bIns="0" rtlCol="0" anchor="t">
            <a:spAutoFit/>
          </a:bodyPr>
          <a:lstStyle/>
          <a:p>
            <a:pPr algn="l">
              <a:lnSpc>
                <a:spcPts val="6372"/>
              </a:lnSpc>
            </a:pPr>
            <a:r>
              <a:rPr lang="en-US" sz="4551" b="1" u="sng" dirty="0">
                <a:solidFill>
                  <a:srgbClr val="FFFF00"/>
                </a:solidFill>
                <a:effectLst>
                  <a:outerShdw blurRad="38100" dist="38100" dir="2700000" algn="tl">
                    <a:srgbClr val="000000">
                      <a:alpha val="43137"/>
                    </a:srgbClr>
                  </a:outerShdw>
                </a:effectLst>
                <a:latin typeface="Lato Bold"/>
                <a:ea typeface="Lato Bold"/>
                <a:cs typeface="Lato Bold"/>
                <a:sym typeface="Lato Bold"/>
              </a:rPr>
              <a:t>INTRODUCTION</a:t>
            </a:r>
          </a:p>
        </p:txBody>
      </p:sp>
      <p:sp>
        <p:nvSpPr>
          <p:cNvPr id="13" name="TextBox 13"/>
          <p:cNvSpPr txBox="1"/>
          <p:nvPr/>
        </p:nvSpPr>
        <p:spPr>
          <a:xfrm>
            <a:off x="1425700" y="1702259"/>
            <a:ext cx="6479541" cy="615553"/>
          </a:xfrm>
          <a:prstGeom prst="rect">
            <a:avLst/>
          </a:prstGeom>
        </p:spPr>
        <p:txBody>
          <a:bodyPr lIns="0" tIns="0" rIns="0" bIns="0" rtlCol="0" anchor="t">
            <a:spAutoFit/>
          </a:bodyPr>
          <a:lstStyle/>
          <a:p>
            <a:pPr algn="l">
              <a:lnSpc>
                <a:spcPts val="4796"/>
              </a:lnSpc>
              <a:spcBef>
                <a:spcPct val="0"/>
              </a:spcBef>
            </a:pPr>
            <a:r>
              <a:rPr lang="en-US" sz="4000" b="1" u="sng" dirty="0">
                <a:solidFill>
                  <a:schemeClr val="accent5">
                    <a:lumMod val="20000"/>
                    <a:lumOff val="80000"/>
                  </a:schemeClr>
                </a:solidFill>
                <a:latin typeface="Palatino Linotype" panose="02040502050505030304" pitchFamily="18" charset="0"/>
                <a:ea typeface="Poppins"/>
                <a:cs typeface="Poppins"/>
                <a:sym typeface="Poppins"/>
              </a:rPr>
              <a:t>Key Features of Dove Soap</a:t>
            </a:r>
          </a:p>
        </p:txBody>
      </p:sp>
      <p:sp>
        <p:nvSpPr>
          <p:cNvPr id="16" name="Freeform 16"/>
          <p:cNvSpPr/>
          <p:nvPr/>
        </p:nvSpPr>
        <p:spPr>
          <a:xfrm>
            <a:off x="9601200" y="248994"/>
            <a:ext cx="7924800" cy="9932914"/>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sp>
        <p:nvSpPr>
          <p:cNvPr id="18" name="TextBox 17">
            <a:extLst>
              <a:ext uri="{FF2B5EF4-FFF2-40B4-BE49-F238E27FC236}">
                <a16:creationId xmlns:a16="http://schemas.microsoft.com/office/drawing/2014/main" id="{9D43420C-5518-0AA7-0E30-9A397C2447D6}"/>
              </a:ext>
            </a:extLst>
          </p:cNvPr>
          <p:cNvSpPr txBox="1"/>
          <p:nvPr/>
        </p:nvSpPr>
        <p:spPr>
          <a:xfrm>
            <a:off x="228600" y="2993668"/>
            <a:ext cx="8456937" cy="6247864"/>
          </a:xfrm>
          <a:prstGeom prst="rect">
            <a:avLst/>
          </a:prstGeom>
          <a:noFill/>
        </p:spPr>
        <p:txBody>
          <a:bodyPr wrap="square">
            <a:spAutoFit/>
          </a:bodyPr>
          <a:lstStyle/>
          <a:p>
            <a:r>
              <a:rPr lang="en-US" sz="4000" dirty="0">
                <a:solidFill>
                  <a:schemeClr val="bg1"/>
                </a:solidFill>
              </a:rPr>
              <a:t>This skincare product is designed for all skin types, including sensitive skin. It features a moisturizing formula with ¼ moisturizing cream to nourish the skin while maintaining its natural moisture barrier with a pH-balanced composition. Recommended by dermatologists, it provides gentle, soap-free cleansing that cleans without drying out the skin.</a:t>
            </a:r>
            <a:endParaRPr lang="en-IN" sz="4000" dirty="0">
              <a:solidFill>
                <a:schemeClr val="bg1"/>
              </a:solidFill>
            </a:endParaRPr>
          </a:p>
        </p:txBody>
      </p:sp>
      <p:pic>
        <p:nvPicPr>
          <p:cNvPr id="19" name="Picture 18">
            <a:extLst>
              <a:ext uri="{FF2B5EF4-FFF2-40B4-BE49-F238E27FC236}">
                <a16:creationId xmlns:a16="http://schemas.microsoft.com/office/drawing/2014/main" id="{81A9709E-326B-796D-1861-62D19EF3841C}"/>
              </a:ext>
            </a:extLst>
          </p:cNvPr>
          <p:cNvPicPr>
            <a:picLocks noChangeAspect="1"/>
          </p:cNvPicPr>
          <p:nvPr/>
        </p:nvPicPr>
        <p:blipFill>
          <a:blip r:embed="rId3"/>
          <a:stretch>
            <a:fillRect/>
          </a:stretch>
        </p:blipFill>
        <p:spPr>
          <a:xfrm>
            <a:off x="10045062" y="807193"/>
            <a:ext cx="7037076" cy="89845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a:ln w="57150">
            <a:solidFill>
              <a:schemeClr val="tx1"/>
            </a:solidFill>
          </a:ln>
        </p:spPr>
      </p:sp>
      <p:pic>
        <p:nvPicPr>
          <p:cNvPr id="32" name="Picture 31">
            <a:extLst>
              <a:ext uri="{FF2B5EF4-FFF2-40B4-BE49-F238E27FC236}">
                <a16:creationId xmlns:a16="http://schemas.microsoft.com/office/drawing/2014/main" id="{DFEAFD9C-643A-4E93-BB0D-A5074ADF82CC}"/>
              </a:ext>
            </a:extLst>
          </p:cNvPr>
          <p:cNvPicPr>
            <a:picLocks noChangeAspect="1"/>
          </p:cNvPicPr>
          <p:nvPr/>
        </p:nvPicPr>
        <p:blipFill>
          <a:blip r:embed="rId4"/>
          <a:stretch>
            <a:fillRect/>
          </a:stretch>
        </p:blipFill>
        <p:spPr>
          <a:xfrm>
            <a:off x="10625207" y="40831"/>
            <a:ext cx="7601223" cy="10205337"/>
          </a:xfrm>
          <a:prstGeom prst="rect">
            <a:avLst/>
          </a:prstGeom>
          <a:ln w="57150">
            <a:solidFill>
              <a:schemeClr val="tx1"/>
            </a:solidFill>
          </a:ln>
        </p:spPr>
      </p:pic>
      <p:grpSp>
        <p:nvGrpSpPr>
          <p:cNvPr id="6" name="Group 6"/>
          <p:cNvGrpSpPr/>
          <p:nvPr/>
        </p:nvGrpSpPr>
        <p:grpSpPr>
          <a:xfrm>
            <a:off x="10022464" y="2320011"/>
            <a:ext cx="1868266" cy="18682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127240" y="4597699"/>
            <a:ext cx="1868266" cy="18682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115418" y="6890280"/>
            <a:ext cx="1868266" cy="18682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0076744" y="2633514"/>
            <a:ext cx="1638836" cy="1335977"/>
          </a:xfrm>
          <a:prstGeom prst="rect">
            <a:avLst/>
          </a:prstGeom>
        </p:spPr>
        <p:txBody>
          <a:bodyPr lIns="0" tIns="0" rIns="0" bIns="0" rtlCol="0" anchor="t">
            <a:spAutoFit/>
          </a:bodyPr>
          <a:lstStyle/>
          <a:p>
            <a:pPr algn="ctr">
              <a:lnSpc>
                <a:spcPts val="11002"/>
              </a:lnSpc>
            </a:pPr>
            <a:r>
              <a:rPr lang="en-US" sz="7859" dirty="0">
                <a:solidFill>
                  <a:srgbClr val="000000"/>
                </a:solidFill>
                <a:latin typeface="League Spartan"/>
                <a:ea typeface="League Spartan"/>
                <a:cs typeface="League Spartan"/>
                <a:sym typeface="League Spartan"/>
              </a:rPr>
              <a:t>1</a:t>
            </a:r>
          </a:p>
        </p:txBody>
      </p:sp>
      <p:sp>
        <p:nvSpPr>
          <p:cNvPr id="24" name="TextBox 24"/>
          <p:cNvSpPr txBox="1"/>
          <p:nvPr/>
        </p:nvSpPr>
        <p:spPr>
          <a:xfrm>
            <a:off x="10241955" y="4923981"/>
            <a:ext cx="1638836" cy="1335977"/>
          </a:xfrm>
          <a:prstGeom prst="rect">
            <a:avLst/>
          </a:prstGeom>
        </p:spPr>
        <p:txBody>
          <a:bodyPr lIns="0" tIns="0" rIns="0" bIns="0" rtlCol="0" anchor="t">
            <a:spAutoFit/>
          </a:bodyPr>
          <a:lstStyle/>
          <a:p>
            <a:pPr algn="ctr">
              <a:lnSpc>
                <a:spcPts val="11002"/>
              </a:lnSpc>
            </a:pPr>
            <a:r>
              <a:rPr lang="en-US" sz="7859" b="1" dirty="0">
                <a:solidFill>
                  <a:srgbClr val="000000"/>
                </a:solidFill>
                <a:latin typeface="League Spartan"/>
                <a:ea typeface="League Spartan"/>
                <a:cs typeface="League Spartan"/>
                <a:sym typeface="League Spartan"/>
              </a:rPr>
              <a:t>2</a:t>
            </a:r>
          </a:p>
        </p:txBody>
      </p:sp>
      <p:sp>
        <p:nvSpPr>
          <p:cNvPr id="25" name="TextBox 25"/>
          <p:cNvSpPr txBox="1"/>
          <p:nvPr/>
        </p:nvSpPr>
        <p:spPr>
          <a:xfrm>
            <a:off x="10230133" y="7233319"/>
            <a:ext cx="1638836" cy="1335977"/>
          </a:xfrm>
          <a:prstGeom prst="rect">
            <a:avLst/>
          </a:prstGeom>
        </p:spPr>
        <p:txBody>
          <a:bodyPr lIns="0" tIns="0" rIns="0" bIns="0" rtlCol="0" anchor="t">
            <a:spAutoFit/>
          </a:bodyPr>
          <a:lstStyle/>
          <a:p>
            <a:pPr algn="ctr">
              <a:lnSpc>
                <a:spcPts val="11002"/>
              </a:lnSpc>
            </a:pPr>
            <a:r>
              <a:rPr lang="en-US" sz="7859" dirty="0">
                <a:solidFill>
                  <a:srgbClr val="000000"/>
                </a:solidFill>
                <a:latin typeface="League Spartan"/>
                <a:ea typeface="League Spartan"/>
                <a:cs typeface="League Spartan"/>
                <a:sym typeface="League Spartan"/>
              </a:rPr>
              <a:t>3</a:t>
            </a:r>
          </a:p>
        </p:txBody>
      </p:sp>
      <p:pic>
        <p:nvPicPr>
          <p:cNvPr id="29" name="Picture 28">
            <a:extLst>
              <a:ext uri="{FF2B5EF4-FFF2-40B4-BE49-F238E27FC236}">
                <a16:creationId xmlns:a16="http://schemas.microsoft.com/office/drawing/2014/main" id="{6F7F4194-AA06-44DC-029E-30AF6C0E83EE}"/>
              </a:ext>
            </a:extLst>
          </p:cNvPr>
          <p:cNvPicPr>
            <a:picLocks noChangeAspect="1"/>
          </p:cNvPicPr>
          <p:nvPr/>
        </p:nvPicPr>
        <p:blipFill>
          <a:blip r:embed="rId5"/>
          <a:stretch>
            <a:fillRect/>
          </a:stretch>
        </p:blipFill>
        <p:spPr>
          <a:xfrm>
            <a:off x="1524076" y="30232"/>
            <a:ext cx="8420535" cy="2053975"/>
          </a:xfrm>
          <a:prstGeom prst="rect">
            <a:avLst/>
          </a:prstGeom>
        </p:spPr>
      </p:pic>
      <p:sp>
        <p:nvSpPr>
          <p:cNvPr id="31" name="TextBox 30">
            <a:extLst>
              <a:ext uri="{FF2B5EF4-FFF2-40B4-BE49-F238E27FC236}">
                <a16:creationId xmlns:a16="http://schemas.microsoft.com/office/drawing/2014/main" id="{2AF9DAA1-9D22-2C2E-C62B-2A007FFF45E6}"/>
              </a:ext>
            </a:extLst>
          </p:cNvPr>
          <p:cNvSpPr txBox="1"/>
          <p:nvPr/>
        </p:nvSpPr>
        <p:spPr>
          <a:xfrm>
            <a:off x="351224" y="2462587"/>
            <a:ext cx="10396538" cy="6124754"/>
          </a:xfrm>
          <a:prstGeom prst="rect">
            <a:avLst/>
          </a:prstGeom>
          <a:noFill/>
        </p:spPr>
        <p:txBody>
          <a:bodyPr wrap="square">
            <a:spAutoFit/>
          </a:bodyPr>
          <a:lstStyle/>
          <a:p>
            <a:r>
              <a:rPr lang="en-US" sz="2800" dirty="0">
                <a:solidFill>
                  <a:srgbClr val="0070C0"/>
                </a:solidFill>
                <a:latin typeface="Bahnschrift SemiLight Condensed" panose="020B0502040204020203" pitchFamily="34" charset="0"/>
              </a:rPr>
              <a:t>Dove is a globally recognized skincare brand owned by </a:t>
            </a:r>
            <a:r>
              <a:rPr lang="en-US" sz="2800" b="1" dirty="0">
                <a:solidFill>
                  <a:srgbClr val="0070C0"/>
                </a:solidFill>
                <a:latin typeface="Bahnschrift SemiLight Condensed" panose="020B0502040204020203" pitchFamily="34" charset="0"/>
              </a:rPr>
              <a:t>Unilever</a:t>
            </a:r>
            <a:r>
              <a:rPr lang="en-US" sz="2800" dirty="0">
                <a:solidFill>
                  <a:srgbClr val="0070C0"/>
                </a:solidFill>
                <a:latin typeface="Bahnschrift SemiLight Condensed" panose="020B0502040204020203" pitchFamily="34" charset="0"/>
              </a:rPr>
              <a:t>. It was first introduced with the </a:t>
            </a:r>
            <a:r>
              <a:rPr lang="en-US" sz="2800" b="1" dirty="0">
                <a:solidFill>
                  <a:srgbClr val="0070C0"/>
                </a:solidFill>
                <a:latin typeface="Bahnschrift SemiLight Condensed" panose="020B0502040204020203" pitchFamily="34" charset="0"/>
              </a:rPr>
              <a:t>Dove Beauty Bar</a:t>
            </a:r>
            <a:r>
              <a:rPr lang="en-US" sz="2800" dirty="0">
                <a:solidFill>
                  <a:srgbClr val="0070C0"/>
                </a:solidFill>
                <a:latin typeface="Bahnschrift SemiLight Condensed" panose="020B0502040204020203" pitchFamily="34" charset="0"/>
              </a:rPr>
              <a:t>, a unique cleansing bar formulated to be non-drying, unlike regular soaps. This product quickly gained popularity for its </a:t>
            </a:r>
            <a:r>
              <a:rPr lang="en-US" sz="2800" b="1" dirty="0">
                <a:solidFill>
                  <a:srgbClr val="0070C0"/>
                </a:solidFill>
                <a:latin typeface="Bahnschrift SemiLight Condensed" panose="020B0502040204020203" pitchFamily="34" charset="0"/>
              </a:rPr>
              <a:t>mild and moisturizing</a:t>
            </a:r>
            <a:r>
              <a:rPr lang="en-US" sz="2800" dirty="0">
                <a:solidFill>
                  <a:srgbClr val="0070C0"/>
                </a:solidFill>
                <a:latin typeface="Bahnschrift SemiLight Condensed" panose="020B0502040204020203" pitchFamily="34" charset="0"/>
              </a:rPr>
              <a:t> properties, making it ideal for all skin types, including sensitive skin.</a:t>
            </a:r>
          </a:p>
          <a:p>
            <a:endParaRPr lang="en-US" sz="2800" dirty="0"/>
          </a:p>
          <a:p>
            <a:r>
              <a:rPr lang="en-US" sz="2800" dirty="0">
                <a:solidFill>
                  <a:srgbClr val="0070C0"/>
                </a:solidFill>
                <a:latin typeface="Bahnschrift SemiLight Condensed" panose="020B0502040204020203" pitchFamily="34" charset="0"/>
              </a:rPr>
              <a:t>Over the years, Dove has expanded its product line to include </a:t>
            </a:r>
            <a:r>
              <a:rPr lang="en-US" sz="2800" b="1" dirty="0">
                <a:solidFill>
                  <a:srgbClr val="0070C0"/>
                </a:solidFill>
                <a:latin typeface="Bahnschrift SemiLight Condensed" panose="020B0502040204020203" pitchFamily="34" charset="0"/>
              </a:rPr>
              <a:t>body washes, lotions, shampoos, conditioners, and deodorants</a:t>
            </a:r>
            <a:r>
              <a:rPr lang="en-US" sz="2800" dirty="0">
                <a:solidFill>
                  <a:srgbClr val="0070C0"/>
                </a:solidFill>
                <a:latin typeface="Bahnschrift SemiLight Condensed" panose="020B0502040204020203" pitchFamily="34" charset="0"/>
              </a:rPr>
              <a:t>, all designed to provide </a:t>
            </a:r>
            <a:r>
              <a:rPr lang="en-US" sz="2800" b="1" dirty="0">
                <a:solidFill>
                  <a:srgbClr val="0070C0"/>
                </a:solidFill>
                <a:latin typeface="Bahnschrift SemiLight Condensed" panose="020B0502040204020203" pitchFamily="34" charset="0"/>
              </a:rPr>
              <a:t>gentle care and nourishment</a:t>
            </a:r>
            <a:r>
              <a:rPr lang="en-US" sz="2800" dirty="0">
                <a:solidFill>
                  <a:srgbClr val="0070C0"/>
                </a:solidFill>
                <a:latin typeface="Bahnschrift SemiLight Condensed" panose="020B0502040204020203" pitchFamily="34" charset="0"/>
              </a:rPr>
              <a:t>. With a strong commitment to </a:t>
            </a:r>
            <a:r>
              <a:rPr lang="en-US" sz="2800" b="1" dirty="0">
                <a:solidFill>
                  <a:srgbClr val="0070C0"/>
                </a:solidFill>
                <a:latin typeface="Bahnschrift SemiLight Condensed" panose="020B0502040204020203" pitchFamily="34" charset="0"/>
              </a:rPr>
              <a:t>skin health and beauty</a:t>
            </a:r>
            <a:r>
              <a:rPr lang="en-US" sz="2800" dirty="0">
                <a:solidFill>
                  <a:srgbClr val="0070C0"/>
                </a:solidFill>
                <a:latin typeface="Bahnschrift SemiLight Condensed" panose="020B0502040204020203" pitchFamily="34" charset="0"/>
              </a:rPr>
              <a:t>, Dove is recommended by dermatologists and trusted by consumers worldwide.</a:t>
            </a:r>
          </a:p>
          <a:p>
            <a:endParaRPr lang="en-US" sz="2800" dirty="0">
              <a:latin typeface="Bahnschrift SemiLight Condensed" panose="020B0502040204020203" pitchFamily="34" charset="0"/>
            </a:endParaRPr>
          </a:p>
          <a:p>
            <a:r>
              <a:rPr lang="en-US" sz="2800" dirty="0">
                <a:solidFill>
                  <a:srgbClr val="0070C0"/>
                </a:solidFill>
                <a:latin typeface="Bahnschrift SemiLight Condensed" panose="020B0502040204020203" pitchFamily="34" charset="0"/>
              </a:rPr>
              <a:t>Today, Dove is available in over 150 countries, making it one of the most widely recognized and respected skincare brands globally. The brand continues to emphasize moisturization, gentle cleansing, and skin-friendly formulations, setting it apart as a leader in the skincare industry.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a:ln w="57150">
            <a:solidFill>
              <a:schemeClr val="tx1"/>
            </a:solidFill>
          </a:ln>
        </p:spPr>
      </p:sp>
      <p:grpSp>
        <p:nvGrpSpPr>
          <p:cNvPr id="3" name="Group 3"/>
          <p:cNvGrpSpPr/>
          <p:nvPr/>
        </p:nvGrpSpPr>
        <p:grpSpPr>
          <a:xfrm>
            <a:off x="76200" y="9899022"/>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860703" y="72305"/>
            <a:ext cx="8155996" cy="4164194"/>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04AAD"/>
          </a:solidFill>
        </p:spPr>
      </p:sp>
      <p:sp>
        <p:nvSpPr>
          <p:cNvPr id="19" name="TextBox 18">
            <a:extLst>
              <a:ext uri="{FF2B5EF4-FFF2-40B4-BE49-F238E27FC236}">
                <a16:creationId xmlns:a16="http://schemas.microsoft.com/office/drawing/2014/main" id="{25ED3B6C-FB0A-462B-78AD-B6502B7FCD08}"/>
              </a:ext>
            </a:extLst>
          </p:cNvPr>
          <p:cNvSpPr txBox="1"/>
          <p:nvPr/>
        </p:nvSpPr>
        <p:spPr>
          <a:xfrm>
            <a:off x="112734" y="1351543"/>
            <a:ext cx="9144000" cy="2862322"/>
          </a:xfrm>
          <a:prstGeom prst="rect">
            <a:avLst/>
          </a:prstGeom>
          <a:noFill/>
        </p:spPr>
        <p:txBody>
          <a:bodyPr wrap="square">
            <a:spAutoFit/>
          </a:bodyPr>
          <a:lstStyle/>
          <a:p>
            <a:r>
              <a:rPr lang="en-US" sz="2400" b="1" u="sng" dirty="0"/>
              <a:t>Objective:</a:t>
            </a:r>
          </a:p>
          <a:p>
            <a:r>
              <a:rPr lang="en-US" sz="2000" dirty="0"/>
              <a:t>Dove aimed to challenge traditional beauty standards and encourage self-confidence among women. The brand recognized that mainstream media often portrayed a narrow definition of beauty, focusing on unrealistic and unattainable standards. To counter this, Dove sought to redefine beauty by celebrating real women and promoting body positivity and self-acceptance.</a:t>
            </a:r>
          </a:p>
          <a:p>
            <a:endParaRPr lang="en-US" sz="2000" dirty="0"/>
          </a:p>
          <a:p>
            <a:endParaRPr lang="en-US" dirty="0"/>
          </a:p>
          <a:p>
            <a:endParaRPr lang="en-US" dirty="0"/>
          </a:p>
        </p:txBody>
      </p:sp>
      <p:sp>
        <p:nvSpPr>
          <p:cNvPr id="21" name="TextBox 20">
            <a:extLst>
              <a:ext uri="{FF2B5EF4-FFF2-40B4-BE49-F238E27FC236}">
                <a16:creationId xmlns:a16="http://schemas.microsoft.com/office/drawing/2014/main" id="{291293D1-9008-1F22-7C97-F06DB61B6931}"/>
              </a:ext>
            </a:extLst>
          </p:cNvPr>
          <p:cNvSpPr txBox="1"/>
          <p:nvPr/>
        </p:nvSpPr>
        <p:spPr>
          <a:xfrm>
            <a:off x="10285434" y="4308804"/>
            <a:ext cx="6973866" cy="4524315"/>
          </a:xfrm>
          <a:prstGeom prst="rect">
            <a:avLst/>
          </a:prstGeom>
          <a:noFill/>
        </p:spPr>
        <p:txBody>
          <a:bodyPr wrap="square">
            <a:spAutoFit/>
          </a:bodyPr>
          <a:lstStyle/>
          <a:p>
            <a:r>
              <a:rPr lang="en-US" sz="2400" b="1" u="sng" dirty="0"/>
              <a:t>Billboards and Commercials Celebrating Diversity</a:t>
            </a:r>
            <a:r>
              <a:rPr lang="en-US" sz="2000" b="1" u="sng" dirty="0"/>
              <a:t>:</a:t>
            </a:r>
          </a:p>
          <a:p>
            <a:r>
              <a:rPr lang="en-US" sz="2000" dirty="0"/>
              <a:t>Dove placed billboards, print ads, and digital commercials showcasing real women with different body types, facial features, and hair textures. These advertisements featured messages that challenged beauty stereotypes, such as “Wrinkled or Wonderful?” and “Gray Hair or Gorgeous?”, encouraging the audience to embrace their natural beauty.</a:t>
            </a:r>
          </a:p>
          <a:p>
            <a:endParaRPr lang="en-US" sz="2000" dirty="0"/>
          </a:p>
          <a:p>
            <a:r>
              <a:rPr lang="en-US" sz="2400" b="1" u="sng" dirty="0"/>
              <a:t>Tagline:</a:t>
            </a:r>
            <a:r>
              <a:rPr lang="en-US" b="1" u="sng" dirty="0"/>
              <a:t> </a:t>
            </a:r>
          </a:p>
          <a:p>
            <a:r>
              <a:rPr lang="en-US" sz="2000" dirty="0"/>
              <a:t>“Real Women, Real Beauty” This powerful tagline reinforced the idea that beauty is not limited to unrealistic standards set by the fashion and cosmetic industries. It encouraged women to appreciate their natural appearance and feel confident in their own skin. </a:t>
            </a:r>
          </a:p>
        </p:txBody>
      </p:sp>
      <p:sp>
        <p:nvSpPr>
          <p:cNvPr id="23" name="TextBox 22">
            <a:extLst>
              <a:ext uri="{FF2B5EF4-FFF2-40B4-BE49-F238E27FC236}">
                <a16:creationId xmlns:a16="http://schemas.microsoft.com/office/drawing/2014/main" id="{5D81FBBB-D3CF-0D93-D163-DF3F598E9562}"/>
              </a:ext>
            </a:extLst>
          </p:cNvPr>
          <p:cNvSpPr txBox="1"/>
          <p:nvPr/>
        </p:nvSpPr>
        <p:spPr>
          <a:xfrm>
            <a:off x="1580367" y="6195620"/>
            <a:ext cx="8077200" cy="2616101"/>
          </a:xfrm>
          <a:prstGeom prst="rect">
            <a:avLst/>
          </a:prstGeom>
          <a:noFill/>
        </p:spPr>
        <p:txBody>
          <a:bodyPr wrap="square">
            <a:spAutoFit/>
          </a:bodyPr>
          <a:lstStyle/>
          <a:p>
            <a:r>
              <a:rPr lang="en-US" sz="2400" b="1" u="sng" dirty="0"/>
              <a:t>Impact &amp; Success:  </a:t>
            </a:r>
          </a:p>
          <a:p>
            <a:r>
              <a:rPr lang="en-US" sz="2000" dirty="0"/>
              <a:t>The Real Beauty campaign gained global recognition, sparking conversations about self-esteem, body image, and media representation. It received praise for its authentic messaging and commitment to changing beauty norms. The campaign also led to the creation of the Dove Self-Esteem Project, which educates young girls on body confidence and self-acceptance. Through this initiative, Dove successfully reshaped beauty advertising, proving that confidence and authenticity are the true definitions of beauty.</a:t>
            </a:r>
          </a:p>
        </p:txBody>
      </p:sp>
      <p:sp>
        <p:nvSpPr>
          <p:cNvPr id="25" name="TextBox 24">
            <a:extLst>
              <a:ext uri="{FF2B5EF4-FFF2-40B4-BE49-F238E27FC236}">
                <a16:creationId xmlns:a16="http://schemas.microsoft.com/office/drawing/2014/main" id="{919666FB-A4F6-68CB-F92D-8EBD22E99674}"/>
              </a:ext>
            </a:extLst>
          </p:cNvPr>
          <p:cNvSpPr txBox="1"/>
          <p:nvPr/>
        </p:nvSpPr>
        <p:spPr>
          <a:xfrm>
            <a:off x="993419" y="3535400"/>
            <a:ext cx="9144000" cy="2308324"/>
          </a:xfrm>
          <a:prstGeom prst="rect">
            <a:avLst/>
          </a:prstGeom>
          <a:noFill/>
        </p:spPr>
        <p:txBody>
          <a:bodyPr wrap="square">
            <a:spAutoFit/>
          </a:bodyPr>
          <a:lstStyle/>
          <a:p>
            <a:r>
              <a:rPr lang="en-US" sz="2400" b="1" u="sng" dirty="0"/>
              <a:t>Execution:</a:t>
            </a:r>
          </a:p>
          <a:p>
            <a:r>
              <a:rPr lang="en-US" sz="2000" dirty="0"/>
              <a:t>To achieve its mission, Dove launched the groundbreaking “Real Beauty” campaign, which became one of the most influential marketing initiatives in the beauty industry. Featuring Real Women Instead of Professional Models: Unlike conventional beauty advertisements that use airbrushed supermodels, Dove featured everyday women of different ages, body shapes, skin tones, and ethnicities. This approach aimed to make beauty more relatable, inclusive, and diverse. </a:t>
            </a:r>
          </a:p>
        </p:txBody>
      </p:sp>
      <p:sp>
        <p:nvSpPr>
          <p:cNvPr id="26" name="Title 1">
            <a:extLst>
              <a:ext uri="{FF2B5EF4-FFF2-40B4-BE49-F238E27FC236}">
                <a16:creationId xmlns:a16="http://schemas.microsoft.com/office/drawing/2014/main" id="{67A717B1-EEF7-9B1D-7923-27514CD5BCBB}"/>
              </a:ext>
            </a:extLst>
          </p:cNvPr>
          <p:cNvSpPr txBox="1">
            <a:spLocks/>
          </p:cNvSpPr>
          <p:nvPr/>
        </p:nvSpPr>
        <p:spPr>
          <a:xfrm>
            <a:off x="575361" y="336822"/>
            <a:ext cx="9276567" cy="132556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i="1" u="sng" dirty="0">
                <a:solidFill>
                  <a:schemeClr val="bg2">
                    <a:lumMod val="50000"/>
                  </a:schemeClr>
                </a:solidFill>
              </a:rPr>
              <a:t>1. Campaign for Real Beauty (2004)</a:t>
            </a:r>
            <a:br>
              <a:rPr lang="en-US" b="1" i="1" u="sng" dirty="0">
                <a:solidFill>
                  <a:schemeClr val="bg2">
                    <a:lumMod val="50000"/>
                  </a:schemeClr>
                </a:solidFill>
              </a:rPr>
            </a:br>
            <a:endParaRPr lang="en-US" i="1" u="sng" dirty="0">
              <a:solidFill>
                <a:schemeClr val="bg2">
                  <a:lumMod val="50000"/>
                </a:schemeClr>
              </a:solidFill>
            </a:endParaRPr>
          </a:p>
        </p:txBody>
      </p:sp>
      <p:pic>
        <p:nvPicPr>
          <p:cNvPr id="27" name="Picture 26">
            <a:extLst>
              <a:ext uri="{FF2B5EF4-FFF2-40B4-BE49-F238E27FC236}">
                <a16:creationId xmlns:a16="http://schemas.microsoft.com/office/drawing/2014/main" id="{0B55BD8B-A6AA-33F2-EA7B-4342A4AD8F06}"/>
              </a:ext>
            </a:extLst>
          </p:cNvPr>
          <p:cNvPicPr>
            <a:picLocks noChangeAspect="1"/>
          </p:cNvPicPr>
          <p:nvPr/>
        </p:nvPicPr>
        <p:blipFill>
          <a:blip r:embed="rId3"/>
          <a:stretch>
            <a:fillRect/>
          </a:stretch>
        </p:blipFill>
        <p:spPr>
          <a:xfrm>
            <a:off x="9925256" y="98092"/>
            <a:ext cx="4049979" cy="4138407"/>
          </a:xfrm>
          <a:prstGeom prst="rect">
            <a:avLst/>
          </a:prstGeom>
        </p:spPr>
      </p:pic>
      <p:pic>
        <p:nvPicPr>
          <p:cNvPr id="28" name="Picture 27">
            <a:extLst>
              <a:ext uri="{FF2B5EF4-FFF2-40B4-BE49-F238E27FC236}">
                <a16:creationId xmlns:a16="http://schemas.microsoft.com/office/drawing/2014/main" id="{E5A98E36-C2AE-BA3D-6F15-6FE225419AFE}"/>
              </a:ext>
            </a:extLst>
          </p:cNvPr>
          <p:cNvPicPr>
            <a:picLocks noChangeAspect="1"/>
          </p:cNvPicPr>
          <p:nvPr/>
        </p:nvPicPr>
        <p:blipFill>
          <a:blip r:embed="rId4"/>
          <a:stretch>
            <a:fillRect/>
          </a:stretch>
        </p:blipFill>
        <p:spPr>
          <a:xfrm>
            <a:off x="13906342" y="105878"/>
            <a:ext cx="4040376" cy="40464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487B4A41-627B-FBCD-4743-0B98A680DE99}"/>
              </a:ext>
            </a:extLst>
          </p:cNvPr>
          <p:cNvPicPr>
            <a:picLocks noChangeAspect="1"/>
          </p:cNvPicPr>
          <p:nvPr/>
        </p:nvPicPr>
        <p:blipFill>
          <a:blip r:embed="rId2"/>
          <a:stretch>
            <a:fillRect/>
          </a:stretch>
        </p:blipFill>
        <p:spPr>
          <a:xfrm>
            <a:off x="5417" y="0"/>
            <a:ext cx="18282583" cy="10287000"/>
          </a:xfrm>
          <a:prstGeom prst="rect">
            <a:avLst/>
          </a:prstGeom>
          <a:ln w="57150">
            <a:solidFill>
              <a:schemeClr val="tx1"/>
            </a:solidFill>
          </a:ln>
        </p:spPr>
      </p:pic>
      <p:grpSp>
        <p:nvGrpSpPr>
          <p:cNvPr id="3" name="Group 3"/>
          <p:cNvGrpSpPr/>
          <p:nvPr/>
        </p:nvGrpSpPr>
        <p:grpSpPr>
          <a:xfrm>
            <a:off x="10683135" y="3848100"/>
            <a:ext cx="6850891" cy="3295171"/>
            <a:chOff x="0" y="0"/>
            <a:chExt cx="662281" cy="68570"/>
          </a:xfrm>
          <a:solidFill>
            <a:schemeClr val="accent5">
              <a:lumMod val="20000"/>
              <a:lumOff val="80000"/>
            </a:schemeClr>
          </a:solidFill>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grpFill/>
          </p:spPr>
        </p:sp>
        <p:sp>
          <p:nvSpPr>
            <p:cNvPr id="5" name="TextBox 5"/>
            <p:cNvSpPr txBox="1"/>
            <p:nvPr/>
          </p:nvSpPr>
          <p:spPr>
            <a:xfrm>
              <a:off x="0" y="-47625"/>
              <a:ext cx="662281" cy="116195"/>
            </a:xfrm>
            <a:prstGeom prst="rect">
              <a:avLst/>
            </a:prstGeom>
            <a:grpFill/>
          </p:spPr>
          <p:txBody>
            <a:bodyPr lIns="50800" tIns="50800" rIns="50800" bIns="50800" rtlCol="0" anchor="ctr"/>
            <a:lstStyle/>
            <a:p>
              <a:pPr algn="ctr">
                <a:lnSpc>
                  <a:spcPts val="2659"/>
                </a:lnSpc>
              </a:pPr>
              <a:endParaRPr/>
            </a:p>
          </p:txBody>
        </p:sp>
      </p:grpSp>
      <p:sp>
        <p:nvSpPr>
          <p:cNvPr id="29" name="TextBox 28">
            <a:extLst>
              <a:ext uri="{FF2B5EF4-FFF2-40B4-BE49-F238E27FC236}">
                <a16:creationId xmlns:a16="http://schemas.microsoft.com/office/drawing/2014/main" id="{B00F426C-46EC-319D-8B70-74FC854F5B2A}"/>
              </a:ext>
            </a:extLst>
          </p:cNvPr>
          <p:cNvSpPr txBox="1"/>
          <p:nvPr/>
        </p:nvSpPr>
        <p:spPr>
          <a:xfrm>
            <a:off x="304800" y="266700"/>
            <a:ext cx="10210800" cy="9387185"/>
          </a:xfrm>
          <a:prstGeom prst="rect">
            <a:avLst/>
          </a:prstGeom>
          <a:noFill/>
        </p:spPr>
        <p:txBody>
          <a:bodyPr wrap="square">
            <a:spAutoFit/>
          </a:bodyPr>
          <a:lstStyle/>
          <a:p>
            <a:r>
              <a:rPr lang="en-US" sz="2800" b="1" u="sng" dirty="0"/>
              <a:t>To bring its vision to life, Dove collaborated with top marketing and public relations firms to execute the “Real Beauty” campaign </a:t>
            </a:r>
          </a:p>
          <a:p>
            <a:endParaRPr lang="en-US" sz="2000" dirty="0"/>
          </a:p>
          <a:p>
            <a:r>
              <a:rPr lang="en-US" sz="2400" b="1" u="sng" dirty="0"/>
              <a:t>effectively:</a:t>
            </a:r>
          </a:p>
          <a:p>
            <a:r>
              <a:rPr lang="en-US" sz="2000" dirty="0">
                <a:solidFill>
                  <a:srgbClr val="0070C0"/>
                </a:solidFill>
              </a:rPr>
              <a:t>Advertising Agency: Ogilvy &amp; Mather Dove partnered with Ogilvy &amp; Mather, one of the world’s leading advertising agencies, to develop compelling and thought-provoking advertisements. The agency played a crucial role in crafting story-driven commercials, print ads, and billboard campaigns that resonated with audiences. Their creative approach emphasized authentic storytelling, using real women instead of models, and encouraging a positive body image.</a:t>
            </a:r>
          </a:p>
          <a:p>
            <a:endParaRPr lang="en-US" sz="2000" dirty="0"/>
          </a:p>
          <a:p>
            <a:r>
              <a:rPr lang="en-US" sz="2400" b="1" u="sng" dirty="0"/>
              <a:t>Public Relations Firm</a:t>
            </a:r>
            <a:r>
              <a:rPr lang="en-US" sz="2000" b="1" u="sng" dirty="0"/>
              <a:t>:</a:t>
            </a:r>
          </a:p>
          <a:p>
            <a:r>
              <a:rPr lang="en-US" sz="2000" dirty="0"/>
              <a:t> </a:t>
            </a:r>
            <a:r>
              <a:rPr lang="en-US" sz="2000" dirty="0">
                <a:solidFill>
                  <a:srgbClr val="0070C0"/>
                </a:solidFill>
              </a:rPr>
              <a:t>Edelman, a globally renowned PR firm, helped shape the campaign’s message and spread it through various media outlets and public discussions. Edelman conducted research on women’s self-esteem and media influence, providing valuable insights that strengthened the campaign’s credibility. They ensured that the message reached a wide audience through press releases, media coverage, and social media engagement.</a:t>
            </a:r>
          </a:p>
          <a:p>
            <a:endParaRPr lang="en-US" sz="2000" dirty="0"/>
          </a:p>
          <a:p>
            <a:r>
              <a:rPr lang="en-US" sz="2400" b="1" u="sng" dirty="0"/>
              <a:t>Impact of the Campaign :</a:t>
            </a:r>
          </a:p>
          <a:p>
            <a:r>
              <a:rPr lang="en-US" sz="2000" dirty="0">
                <a:solidFill>
                  <a:srgbClr val="0070C0"/>
                </a:solidFill>
              </a:rPr>
              <a:t>Sparked Conversations on Unrealistic Beauty Standards The campaign challenged conventional beauty ideals, leading to widespread discussions about how the media portrays women. It encouraged people to rethink beauty norms and embrace diversity in appearance. The campaign was widely covered by news outlets, magazines, and social media, amplifying its reach.</a:t>
            </a:r>
          </a:p>
          <a:p>
            <a:endParaRPr lang="en-US" sz="2400" b="1" dirty="0"/>
          </a:p>
          <a:p>
            <a:r>
              <a:rPr lang="en-US" sz="2400" b="1" u="sng" dirty="0"/>
              <a:t>Boosted Dove’s Sales and Brand Loyalty :</a:t>
            </a:r>
          </a:p>
          <a:p>
            <a:r>
              <a:rPr lang="en-US" sz="2000" dirty="0">
                <a:solidFill>
                  <a:srgbClr val="0070C0"/>
                </a:solidFill>
              </a:rPr>
              <a:t>The campaign not only enhanced Dove’s reputation but also had a direct positive impact on sales. Studies showed that consumers appreciated the brand’s commitment to authenticity and inclusivity, leading to higher trust and brand loyalty. </a:t>
            </a:r>
            <a:r>
              <a:rPr lang="en-US" sz="2400" dirty="0">
                <a:solidFill>
                  <a:srgbClr val="0070C0"/>
                </a:solidFill>
              </a:rPr>
              <a:t>Dove’s revenue saw a significant increase, </a:t>
            </a:r>
            <a:r>
              <a:rPr lang="en-US" sz="2000" dirty="0">
                <a:solidFill>
                  <a:srgbClr val="0070C0"/>
                </a:solidFill>
              </a:rPr>
              <a:t>proving that purpose-driven marketing can translate into business success.</a:t>
            </a:r>
            <a:endParaRPr lang="en-IN" dirty="0">
              <a:solidFill>
                <a:srgbClr val="0070C0"/>
              </a:solidFill>
            </a:endParaRPr>
          </a:p>
        </p:txBody>
      </p:sp>
      <p:sp>
        <p:nvSpPr>
          <p:cNvPr id="37" name="TextBox 36">
            <a:extLst>
              <a:ext uri="{FF2B5EF4-FFF2-40B4-BE49-F238E27FC236}">
                <a16:creationId xmlns:a16="http://schemas.microsoft.com/office/drawing/2014/main" id="{5956C38C-F92F-3A26-1C63-A189A29461BA}"/>
              </a:ext>
            </a:extLst>
          </p:cNvPr>
          <p:cNvSpPr txBox="1"/>
          <p:nvPr/>
        </p:nvSpPr>
        <p:spPr>
          <a:xfrm>
            <a:off x="10503074" y="666749"/>
            <a:ext cx="7198488" cy="7639529"/>
          </a:xfrm>
          <a:custGeom>
            <a:avLst/>
            <a:gdLst/>
            <a:ahLst/>
            <a:cxnLst/>
            <a:rect l="l" t="t" r="r" b="b"/>
            <a:pathLst>
              <a:path w="6558616" h="6781800">
                <a:moveTo>
                  <a:pt x="3292785" y="5326759"/>
                </a:moveTo>
                <a:lnTo>
                  <a:pt x="3347368" y="5327094"/>
                </a:lnTo>
                <a:cubicBezTo>
                  <a:pt x="3362548" y="5327094"/>
                  <a:pt x="3374548" y="5328434"/>
                  <a:pt x="3383366" y="5331113"/>
                </a:cubicBezTo>
                <a:cubicBezTo>
                  <a:pt x="3392184" y="5333791"/>
                  <a:pt x="3398602" y="5337531"/>
                  <a:pt x="3402620" y="5342331"/>
                </a:cubicBezTo>
                <a:cubicBezTo>
                  <a:pt x="3406638" y="5347130"/>
                  <a:pt x="3408648" y="5353102"/>
                  <a:pt x="3408648" y="5360246"/>
                </a:cubicBezTo>
                <a:cubicBezTo>
                  <a:pt x="3408648" y="5371408"/>
                  <a:pt x="3402788" y="5380896"/>
                  <a:pt x="3391067" y="5388709"/>
                </a:cubicBezTo>
                <a:cubicBezTo>
                  <a:pt x="3379347" y="5396523"/>
                  <a:pt x="3359646" y="5400429"/>
                  <a:pt x="3331964" y="5400429"/>
                </a:cubicBezTo>
                <a:cubicBezTo>
                  <a:pt x="3307630" y="5400429"/>
                  <a:pt x="3290162" y="5396411"/>
                  <a:pt x="3279558" y="5388374"/>
                </a:cubicBezTo>
                <a:cubicBezTo>
                  <a:pt x="3268954" y="5380337"/>
                  <a:pt x="3263652" y="5371631"/>
                  <a:pt x="3263652" y="5362255"/>
                </a:cubicBezTo>
                <a:cubicBezTo>
                  <a:pt x="3263652" y="5354218"/>
                  <a:pt x="3266275" y="5347130"/>
                  <a:pt x="3271521" y="5340991"/>
                </a:cubicBezTo>
                <a:cubicBezTo>
                  <a:pt x="3276767" y="5334852"/>
                  <a:pt x="3283855" y="5330108"/>
                  <a:pt x="3292785" y="5326759"/>
                </a:cubicBezTo>
                <a:close/>
                <a:moveTo>
                  <a:pt x="2885256" y="5178750"/>
                </a:moveTo>
                <a:lnTo>
                  <a:pt x="2885256" y="5231993"/>
                </a:lnTo>
                <a:cubicBezTo>
                  <a:pt x="2876996" y="5243602"/>
                  <a:pt x="2866225" y="5253592"/>
                  <a:pt x="2852942" y="5261963"/>
                </a:cubicBezTo>
                <a:cubicBezTo>
                  <a:pt x="2839659" y="5270335"/>
                  <a:pt x="2825316" y="5274521"/>
                  <a:pt x="2809912" y="5274521"/>
                </a:cubicBezTo>
                <a:cubicBezTo>
                  <a:pt x="2797410" y="5274521"/>
                  <a:pt x="2787476" y="5271172"/>
                  <a:pt x="2780109" y="5264475"/>
                </a:cubicBezTo>
                <a:cubicBezTo>
                  <a:pt x="2772742" y="5257778"/>
                  <a:pt x="2769059" y="5247620"/>
                  <a:pt x="2769059" y="5234002"/>
                </a:cubicBezTo>
                <a:cubicBezTo>
                  <a:pt x="2769059" y="5214580"/>
                  <a:pt x="2777654" y="5200572"/>
                  <a:pt x="2794843" y="5191977"/>
                </a:cubicBezTo>
                <a:cubicBezTo>
                  <a:pt x="2812033" y="5183382"/>
                  <a:pt x="2842171" y="5178973"/>
                  <a:pt x="2885256" y="5178750"/>
                </a:cubicBezTo>
                <a:close/>
                <a:moveTo>
                  <a:pt x="1580331" y="5178750"/>
                </a:moveTo>
                <a:lnTo>
                  <a:pt x="1580331" y="5231993"/>
                </a:lnTo>
                <a:cubicBezTo>
                  <a:pt x="1572071" y="5243602"/>
                  <a:pt x="1561300" y="5253592"/>
                  <a:pt x="1548017" y="5261963"/>
                </a:cubicBezTo>
                <a:cubicBezTo>
                  <a:pt x="1534734" y="5270335"/>
                  <a:pt x="1520391" y="5274521"/>
                  <a:pt x="1504987" y="5274521"/>
                </a:cubicBezTo>
                <a:cubicBezTo>
                  <a:pt x="1492486" y="5274521"/>
                  <a:pt x="1482551" y="5271172"/>
                  <a:pt x="1475184" y="5264475"/>
                </a:cubicBezTo>
                <a:cubicBezTo>
                  <a:pt x="1467817" y="5257778"/>
                  <a:pt x="1464134" y="5247620"/>
                  <a:pt x="1464134" y="5234002"/>
                </a:cubicBezTo>
                <a:cubicBezTo>
                  <a:pt x="1464134" y="5214580"/>
                  <a:pt x="1472729" y="5200572"/>
                  <a:pt x="1489918" y="5191977"/>
                </a:cubicBezTo>
                <a:cubicBezTo>
                  <a:pt x="1507108" y="5183382"/>
                  <a:pt x="1537246" y="5178973"/>
                  <a:pt x="1580331" y="5178750"/>
                </a:cubicBezTo>
                <a:close/>
                <a:moveTo>
                  <a:pt x="2485988" y="5065231"/>
                </a:moveTo>
                <a:cubicBezTo>
                  <a:pt x="2505410" y="5065231"/>
                  <a:pt x="2520032" y="5073714"/>
                  <a:pt x="2529855" y="5090681"/>
                </a:cubicBezTo>
                <a:cubicBezTo>
                  <a:pt x="2539678" y="5107647"/>
                  <a:pt x="2544589" y="5132874"/>
                  <a:pt x="2544589" y="5166360"/>
                </a:cubicBezTo>
                <a:cubicBezTo>
                  <a:pt x="2544589" y="5199846"/>
                  <a:pt x="2539901" y="5225128"/>
                  <a:pt x="2530524" y="5242206"/>
                </a:cubicBezTo>
                <a:cubicBezTo>
                  <a:pt x="2521148" y="5259284"/>
                  <a:pt x="2505968" y="5267823"/>
                  <a:pt x="2484983" y="5267823"/>
                </a:cubicBezTo>
                <a:cubicBezTo>
                  <a:pt x="2467794" y="5267823"/>
                  <a:pt x="2453171" y="5262689"/>
                  <a:pt x="2441116" y="5252420"/>
                </a:cubicBezTo>
                <a:cubicBezTo>
                  <a:pt x="2429061" y="5242151"/>
                  <a:pt x="2420020" y="5229872"/>
                  <a:pt x="2413992" y="5215585"/>
                </a:cubicBezTo>
                <a:lnTo>
                  <a:pt x="2413992" y="5118474"/>
                </a:lnTo>
                <a:cubicBezTo>
                  <a:pt x="2419796" y="5105526"/>
                  <a:pt x="2428559" y="5093415"/>
                  <a:pt x="2440279" y="5082142"/>
                </a:cubicBezTo>
                <a:cubicBezTo>
                  <a:pt x="2451999" y="5070868"/>
                  <a:pt x="2467235" y="5065231"/>
                  <a:pt x="2485988" y="5065231"/>
                </a:cubicBezTo>
                <a:close/>
                <a:moveTo>
                  <a:pt x="3329285" y="5051837"/>
                </a:moveTo>
                <a:cubicBezTo>
                  <a:pt x="3344466" y="5051837"/>
                  <a:pt x="3356632" y="5056860"/>
                  <a:pt x="3365785" y="5066905"/>
                </a:cubicBezTo>
                <a:cubicBezTo>
                  <a:pt x="3374938" y="5076951"/>
                  <a:pt x="3379514" y="5092243"/>
                  <a:pt x="3379514" y="5112782"/>
                </a:cubicBezTo>
                <a:cubicBezTo>
                  <a:pt x="3379514" y="5132204"/>
                  <a:pt x="3374826" y="5146994"/>
                  <a:pt x="3365450" y="5157151"/>
                </a:cubicBezTo>
                <a:cubicBezTo>
                  <a:pt x="3356074" y="5167309"/>
                  <a:pt x="3343796" y="5172387"/>
                  <a:pt x="3328615" y="5172387"/>
                </a:cubicBezTo>
                <a:cubicBezTo>
                  <a:pt x="3313658" y="5172387"/>
                  <a:pt x="3301268" y="5167364"/>
                  <a:pt x="3291446" y="5157319"/>
                </a:cubicBezTo>
                <a:cubicBezTo>
                  <a:pt x="3281623" y="5147273"/>
                  <a:pt x="3276712" y="5132427"/>
                  <a:pt x="3276712" y="5112782"/>
                </a:cubicBezTo>
                <a:cubicBezTo>
                  <a:pt x="3276712" y="5092913"/>
                  <a:pt x="3281511" y="5077789"/>
                  <a:pt x="3291111" y="5067408"/>
                </a:cubicBezTo>
                <a:cubicBezTo>
                  <a:pt x="3300710" y="5057027"/>
                  <a:pt x="3313435" y="5051837"/>
                  <a:pt x="3329285" y="5051837"/>
                </a:cubicBezTo>
                <a:close/>
                <a:moveTo>
                  <a:pt x="3048818" y="5002947"/>
                </a:moveTo>
                <a:lnTo>
                  <a:pt x="3048818" y="5329773"/>
                </a:lnTo>
                <a:lnTo>
                  <a:pt x="3137222" y="5329773"/>
                </a:lnTo>
                <a:lnTo>
                  <a:pt x="3137222" y="5002947"/>
                </a:lnTo>
                <a:close/>
                <a:moveTo>
                  <a:pt x="3727475" y="4998928"/>
                </a:moveTo>
                <a:cubicBezTo>
                  <a:pt x="3701132" y="4998928"/>
                  <a:pt x="3679534" y="5004230"/>
                  <a:pt x="3662679" y="5014834"/>
                </a:cubicBezTo>
                <a:cubicBezTo>
                  <a:pt x="3645824" y="5025438"/>
                  <a:pt x="3632150" y="5037772"/>
                  <a:pt x="3621658" y="5051837"/>
                </a:cubicBezTo>
                <a:lnTo>
                  <a:pt x="3620318" y="5002947"/>
                </a:lnTo>
                <a:lnTo>
                  <a:pt x="3534594" y="5002947"/>
                </a:lnTo>
                <a:lnTo>
                  <a:pt x="3534594" y="5329773"/>
                </a:lnTo>
                <a:lnTo>
                  <a:pt x="3622998" y="5329773"/>
                </a:lnTo>
                <a:lnTo>
                  <a:pt x="3622998" y="5111777"/>
                </a:lnTo>
                <a:cubicBezTo>
                  <a:pt x="3631704" y="5100169"/>
                  <a:pt x="3641861" y="5090290"/>
                  <a:pt x="3653470" y="5082142"/>
                </a:cubicBezTo>
                <a:cubicBezTo>
                  <a:pt x="3665078" y="5073993"/>
                  <a:pt x="3678920" y="5069919"/>
                  <a:pt x="3694993" y="5069919"/>
                </a:cubicBezTo>
                <a:cubicBezTo>
                  <a:pt x="3705485" y="5069919"/>
                  <a:pt x="3713913" y="5072319"/>
                  <a:pt x="3720275" y="5077119"/>
                </a:cubicBezTo>
                <a:cubicBezTo>
                  <a:pt x="3726638" y="5081918"/>
                  <a:pt x="3731326" y="5088727"/>
                  <a:pt x="3734340" y="5097545"/>
                </a:cubicBezTo>
                <a:cubicBezTo>
                  <a:pt x="3737353" y="5106364"/>
                  <a:pt x="3738860" y="5116577"/>
                  <a:pt x="3738860" y="5128185"/>
                </a:cubicBezTo>
                <a:lnTo>
                  <a:pt x="3738860" y="5329773"/>
                </a:lnTo>
                <a:lnTo>
                  <a:pt x="3826594" y="5329773"/>
                </a:lnTo>
                <a:lnTo>
                  <a:pt x="3826594" y="5117135"/>
                </a:lnTo>
                <a:cubicBezTo>
                  <a:pt x="3826594" y="5078514"/>
                  <a:pt x="3818055" y="5049158"/>
                  <a:pt x="3800977" y="5029066"/>
                </a:cubicBezTo>
                <a:cubicBezTo>
                  <a:pt x="3783899" y="5008974"/>
                  <a:pt x="3759398" y="4998928"/>
                  <a:pt x="3727475" y="4998928"/>
                </a:cubicBezTo>
                <a:close/>
                <a:moveTo>
                  <a:pt x="1938114" y="4998928"/>
                </a:moveTo>
                <a:cubicBezTo>
                  <a:pt x="1912218" y="4998928"/>
                  <a:pt x="1890452" y="5004230"/>
                  <a:pt x="1872816" y="5014834"/>
                </a:cubicBezTo>
                <a:cubicBezTo>
                  <a:pt x="1855180" y="5025438"/>
                  <a:pt x="1841227" y="5037772"/>
                  <a:pt x="1830958" y="5051837"/>
                </a:cubicBezTo>
                <a:lnTo>
                  <a:pt x="1829618" y="5002947"/>
                </a:lnTo>
                <a:lnTo>
                  <a:pt x="1743894" y="5002947"/>
                </a:lnTo>
                <a:lnTo>
                  <a:pt x="1743894" y="5329773"/>
                </a:lnTo>
                <a:lnTo>
                  <a:pt x="1832297" y="5329773"/>
                </a:lnTo>
                <a:lnTo>
                  <a:pt x="1832297" y="5111777"/>
                </a:lnTo>
                <a:cubicBezTo>
                  <a:pt x="1841897" y="5100169"/>
                  <a:pt x="1852947" y="5090290"/>
                  <a:pt x="1865449" y="5082142"/>
                </a:cubicBezTo>
                <a:cubicBezTo>
                  <a:pt x="1877950" y="5073993"/>
                  <a:pt x="1892014" y="5069919"/>
                  <a:pt x="1907642" y="5069919"/>
                </a:cubicBezTo>
                <a:cubicBezTo>
                  <a:pt x="1918357" y="5069919"/>
                  <a:pt x="1926952" y="5072319"/>
                  <a:pt x="1933426" y="5077119"/>
                </a:cubicBezTo>
                <a:cubicBezTo>
                  <a:pt x="1939900" y="5081918"/>
                  <a:pt x="1944477" y="5088727"/>
                  <a:pt x="1947155" y="5097545"/>
                </a:cubicBezTo>
                <a:cubicBezTo>
                  <a:pt x="1949834" y="5106364"/>
                  <a:pt x="1951174" y="5116577"/>
                  <a:pt x="1951174" y="5128185"/>
                </a:cubicBezTo>
                <a:lnTo>
                  <a:pt x="1951174" y="5329773"/>
                </a:lnTo>
                <a:lnTo>
                  <a:pt x="2039578" y="5329773"/>
                </a:lnTo>
                <a:lnTo>
                  <a:pt x="2039578" y="5117135"/>
                </a:lnTo>
                <a:lnTo>
                  <a:pt x="2039074" y="5108945"/>
                </a:lnTo>
                <a:lnTo>
                  <a:pt x="2053558" y="5094615"/>
                </a:lnTo>
                <a:cubicBezTo>
                  <a:pt x="2059195" y="5089871"/>
                  <a:pt x="2065251" y="5085546"/>
                  <a:pt x="2071725" y="5081639"/>
                </a:cubicBezTo>
                <a:cubicBezTo>
                  <a:pt x="2084673" y="5073826"/>
                  <a:pt x="2098848" y="5069919"/>
                  <a:pt x="2114252" y="5069919"/>
                </a:cubicBezTo>
                <a:cubicBezTo>
                  <a:pt x="2124968" y="5069919"/>
                  <a:pt x="2133563" y="5072319"/>
                  <a:pt x="2140037" y="5077119"/>
                </a:cubicBezTo>
                <a:cubicBezTo>
                  <a:pt x="2146511" y="5081918"/>
                  <a:pt x="2151143" y="5088727"/>
                  <a:pt x="2153934" y="5097545"/>
                </a:cubicBezTo>
                <a:cubicBezTo>
                  <a:pt x="2156724" y="5106364"/>
                  <a:pt x="2158119" y="5116577"/>
                  <a:pt x="2158119" y="5128185"/>
                </a:cubicBezTo>
                <a:lnTo>
                  <a:pt x="2158119" y="5329773"/>
                </a:lnTo>
                <a:lnTo>
                  <a:pt x="2246523" y="5329773"/>
                </a:lnTo>
                <a:lnTo>
                  <a:pt x="2246523" y="5117135"/>
                </a:lnTo>
                <a:cubicBezTo>
                  <a:pt x="2246523" y="5079407"/>
                  <a:pt x="2237761" y="5050274"/>
                  <a:pt x="2220236" y="5029736"/>
                </a:cubicBezTo>
                <a:cubicBezTo>
                  <a:pt x="2202712" y="5009197"/>
                  <a:pt x="2177765" y="4998928"/>
                  <a:pt x="2145394" y="4998928"/>
                </a:cubicBezTo>
                <a:cubicBezTo>
                  <a:pt x="2119275" y="4998928"/>
                  <a:pt x="2096560" y="5004398"/>
                  <a:pt x="2077250" y="5015337"/>
                </a:cubicBezTo>
                <a:cubicBezTo>
                  <a:pt x="2057939" y="5026275"/>
                  <a:pt x="2041587" y="5039223"/>
                  <a:pt x="2028192" y="5054181"/>
                </a:cubicBezTo>
                <a:lnTo>
                  <a:pt x="2028480" y="5055840"/>
                </a:lnTo>
                <a:lnTo>
                  <a:pt x="2024792" y="5046751"/>
                </a:lnTo>
                <a:cubicBezTo>
                  <a:pt x="2021506" y="5040542"/>
                  <a:pt x="2017672" y="5034870"/>
                  <a:pt x="2013291" y="5029736"/>
                </a:cubicBezTo>
                <a:cubicBezTo>
                  <a:pt x="1995766" y="5009197"/>
                  <a:pt x="1970708" y="4998928"/>
                  <a:pt x="1938114" y="4998928"/>
                </a:cubicBezTo>
                <a:close/>
                <a:moveTo>
                  <a:pt x="2837036" y="4997924"/>
                </a:moveTo>
                <a:cubicBezTo>
                  <a:pt x="2809800" y="4997924"/>
                  <a:pt x="2785746" y="5001440"/>
                  <a:pt x="2764873" y="5008472"/>
                </a:cubicBezTo>
                <a:cubicBezTo>
                  <a:pt x="2744000" y="5015504"/>
                  <a:pt x="2727759" y="5027224"/>
                  <a:pt x="2716150" y="5043632"/>
                </a:cubicBezTo>
                <a:cubicBezTo>
                  <a:pt x="2704542" y="5060041"/>
                  <a:pt x="2698738" y="5081974"/>
                  <a:pt x="2698738" y="5109433"/>
                </a:cubicBezTo>
                <a:lnTo>
                  <a:pt x="2781784" y="5109433"/>
                </a:lnTo>
                <a:cubicBezTo>
                  <a:pt x="2781784" y="5090904"/>
                  <a:pt x="2786918" y="5077509"/>
                  <a:pt x="2797187" y="5069250"/>
                </a:cubicBezTo>
                <a:cubicBezTo>
                  <a:pt x="2807456" y="5060990"/>
                  <a:pt x="2820739" y="5056860"/>
                  <a:pt x="2837036" y="5056860"/>
                </a:cubicBezTo>
                <a:cubicBezTo>
                  <a:pt x="2851100" y="5056860"/>
                  <a:pt x="2862820" y="5060766"/>
                  <a:pt x="2872197" y="5068580"/>
                </a:cubicBezTo>
                <a:cubicBezTo>
                  <a:pt x="2881573" y="5076393"/>
                  <a:pt x="2886261" y="5090904"/>
                  <a:pt x="2886261" y="5112112"/>
                </a:cubicBezTo>
                <a:lnTo>
                  <a:pt x="2886261" y="5129860"/>
                </a:lnTo>
                <a:cubicBezTo>
                  <a:pt x="2845184" y="5130753"/>
                  <a:pt x="2809187" y="5133934"/>
                  <a:pt x="2778268" y="5139403"/>
                </a:cubicBezTo>
                <a:cubicBezTo>
                  <a:pt x="2747348" y="5144873"/>
                  <a:pt x="2723350" y="5155254"/>
                  <a:pt x="2706272" y="5170546"/>
                </a:cubicBezTo>
                <a:cubicBezTo>
                  <a:pt x="2689194" y="5185838"/>
                  <a:pt x="2680655" y="5208553"/>
                  <a:pt x="2680655" y="5238690"/>
                </a:cubicBezTo>
                <a:cubicBezTo>
                  <a:pt x="2680655" y="5260568"/>
                  <a:pt x="2685287" y="5278706"/>
                  <a:pt x="2694552" y="5293106"/>
                </a:cubicBezTo>
                <a:cubicBezTo>
                  <a:pt x="2703816" y="5307505"/>
                  <a:pt x="2715983" y="5318220"/>
                  <a:pt x="2731052" y="5325252"/>
                </a:cubicBezTo>
                <a:cubicBezTo>
                  <a:pt x="2746121" y="5332285"/>
                  <a:pt x="2762362" y="5335801"/>
                  <a:pt x="2779774" y="5335801"/>
                </a:cubicBezTo>
                <a:cubicBezTo>
                  <a:pt x="2802768" y="5335801"/>
                  <a:pt x="2823083" y="5332061"/>
                  <a:pt x="2840720" y="5324583"/>
                </a:cubicBezTo>
                <a:cubicBezTo>
                  <a:pt x="2858356" y="5317104"/>
                  <a:pt x="2873871" y="5304882"/>
                  <a:pt x="2887266" y="5287915"/>
                </a:cubicBezTo>
                <a:lnTo>
                  <a:pt x="2889610" y="5329773"/>
                </a:lnTo>
                <a:lnTo>
                  <a:pt x="2970981" y="5329773"/>
                </a:lnTo>
                <a:lnTo>
                  <a:pt x="2970981" y="5110438"/>
                </a:lnTo>
                <a:cubicBezTo>
                  <a:pt x="2970981" y="5088560"/>
                  <a:pt x="2967744" y="5070310"/>
                  <a:pt x="2961270" y="5055688"/>
                </a:cubicBezTo>
                <a:cubicBezTo>
                  <a:pt x="2954796" y="5041065"/>
                  <a:pt x="2945532" y="5029512"/>
                  <a:pt x="2933477" y="5021029"/>
                </a:cubicBezTo>
                <a:cubicBezTo>
                  <a:pt x="2921422" y="5012546"/>
                  <a:pt x="2907246" y="5006574"/>
                  <a:pt x="2890949" y="5003114"/>
                </a:cubicBezTo>
                <a:cubicBezTo>
                  <a:pt x="2874652" y="4999654"/>
                  <a:pt x="2856681" y="4997924"/>
                  <a:pt x="2837036" y="4997924"/>
                </a:cubicBezTo>
                <a:close/>
                <a:moveTo>
                  <a:pt x="1532111" y="4997924"/>
                </a:moveTo>
                <a:cubicBezTo>
                  <a:pt x="1504876" y="4997924"/>
                  <a:pt x="1480821" y="5001440"/>
                  <a:pt x="1459948" y="5008472"/>
                </a:cubicBezTo>
                <a:cubicBezTo>
                  <a:pt x="1439075" y="5015504"/>
                  <a:pt x="1422834" y="5027224"/>
                  <a:pt x="1411225" y="5043632"/>
                </a:cubicBezTo>
                <a:cubicBezTo>
                  <a:pt x="1399617" y="5060041"/>
                  <a:pt x="1393812" y="5081974"/>
                  <a:pt x="1393812" y="5109433"/>
                </a:cubicBezTo>
                <a:lnTo>
                  <a:pt x="1476859" y="5109433"/>
                </a:lnTo>
                <a:cubicBezTo>
                  <a:pt x="1476859" y="5090904"/>
                  <a:pt x="1481993" y="5077509"/>
                  <a:pt x="1492262" y="5069250"/>
                </a:cubicBezTo>
                <a:cubicBezTo>
                  <a:pt x="1502531" y="5060990"/>
                  <a:pt x="1515814" y="5056860"/>
                  <a:pt x="1532111" y="5056860"/>
                </a:cubicBezTo>
                <a:cubicBezTo>
                  <a:pt x="1546175" y="5056860"/>
                  <a:pt x="1557895" y="5060766"/>
                  <a:pt x="1567272" y="5068580"/>
                </a:cubicBezTo>
                <a:cubicBezTo>
                  <a:pt x="1576648" y="5076393"/>
                  <a:pt x="1581336" y="5090904"/>
                  <a:pt x="1581336" y="5112112"/>
                </a:cubicBezTo>
                <a:lnTo>
                  <a:pt x="1581336" y="5129860"/>
                </a:lnTo>
                <a:cubicBezTo>
                  <a:pt x="1540259" y="5130753"/>
                  <a:pt x="1504262" y="5133934"/>
                  <a:pt x="1473343" y="5139403"/>
                </a:cubicBezTo>
                <a:cubicBezTo>
                  <a:pt x="1442424" y="5144873"/>
                  <a:pt x="1418425" y="5155254"/>
                  <a:pt x="1401347" y="5170546"/>
                </a:cubicBezTo>
                <a:cubicBezTo>
                  <a:pt x="1384269" y="5185838"/>
                  <a:pt x="1375730" y="5208553"/>
                  <a:pt x="1375730" y="5238690"/>
                </a:cubicBezTo>
                <a:cubicBezTo>
                  <a:pt x="1375730" y="5260568"/>
                  <a:pt x="1380362" y="5278706"/>
                  <a:pt x="1389627" y="5293106"/>
                </a:cubicBezTo>
                <a:cubicBezTo>
                  <a:pt x="1398891" y="5307505"/>
                  <a:pt x="1411058" y="5318220"/>
                  <a:pt x="1426127" y="5325252"/>
                </a:cubicBezTo>
                <a:cubicBezTo>
                  <a:pt x="1441196" y="5332285"/>
                  <a:pt x="1457437" y="5335801"/>
                  <a:pt x="1474849" y="5335801"/>
                </a:cubicBezTo>
                <a:cubicBezTo>
                  <a:pt x="1497843" y="5335801"/>
                  <a:pt x="1518158" y="5332061"/>
                  <a:pt x="1535795" y="5324583"/>
                </a:cubicBezTo>
                <a:cubicBezTo>
                  <a:pt x="1553431" y="5317104"/>
                  <a:pt x="1568946" y="5304882"/>
                  <a:pt x="1582341" y="5287915"/>
                </a:cubicBezTo>
                <a:lnTo>
                  <a:pt x="1584685" y="5329773"/>
                </a:lnTo>
                <a:lnTo>
                  <a:pt x="1666056" y="5329773"/>
                </a:lnTo>
                <a:lnTo>
                  <a:pt x="1666056" y="5110438"/>
                </a:lnTo>
                <a:cubicBezTo>
                  <a:pt x="1666056" y="5088560"/>
                  <a:pt x="1662819" y="5070310"/>
                  <a:pt x="1656345" y="5055688"/>
                </a:cubicBezTo>
                <a:cubicBezTo>
                  <a:pt x="1649871" y="5041065"/>
                  <a:pt x="1640607" y="5029512"/>
                  <a:pt x="1628552" y="5021029"/>
                </a:cubicBezTo>
                <a:cubicBezTo>
                  <a:pt x="1616497" y="5012546"/>
                  <a:pt x="1602321" y="5006574"/>
                  <a:pt x="1586024" y="5003114"/>
                </a:cubicBezTo>
                <a:cubicBezTo>
                  <a:pt x="1569727" y="4999654"/>
                  <a:pt x="1551756" y="4997924"/>
                  <a:pt x="1532111" y="4997924"/>
                </a:cubicBezTo>
                <a:close/>
                <a:moveTo>
                  <a:pt x="2511102" y="4997589"/>
                </a:moveTo>
                <a:cubicBezTo>
                  <a:pt x="2489225" y="4997589"/>
                  <a:pt x="2470361" y="5002277"/>
                  <a:pt x="2454510" y="5011653"/>
                </a:cubicBezTo>
                <a:cubicBezTo>
                  <a:pt x="2438660" y="5021029"/>
                  <a:pt x="2424931" y="5034759"/>
                  <a:pt x="2413322" y="5052841"/>
                </a:cubicBezTo>
                <a:lnTo>
                  <a:pt x="2412318" y="5002947"/>
                </a:lnTo>
                <a:lnTo>
                  <a:pt x="2324918" y="5002947"/>
                </a:lnTo>
                <a:lnTo>
                  <a:pt x="2324918" y="5449989"/>
                </a:lnTo>
                <a:lnTo>
                  <a:pt x="2410309" y="5449989"/>
                </a:lnTo>
                <a:lnTo>
                  <a:pt x="2410309" y="5285236"/>
                </a:lnTo>
                <a:cubicBezTo>
                  <a:pt x="2422810" y="5302203"/>
                  <a:pt x="2436707" y="5314872"/>
                  <a:pt x="2451999" y="5323243"/>
                </a:cubicBezTo>
                <a:cubicBezTo>
                  <a:pt x="2467291" y="5331615"/>
                  <a:pt x="2485430" y="5335801"/>
                  <a:pt x="2506414" y="5335801"/>
                </a:cubicBezTo>
                <a:cubicBezTo>
                  <a:pt x="2530748" y="5335801"/>
                  <a:pt x="2552626" y="5329773"/>
                  <a:pt x="2572048" y="5317718"/>
                </a:cubicBezTo>
                <a:cubicBezTo>
                  <a:pt x="2591470" y="5305663"/>
                  <a:pt x="2606873" y="5287134"/>
                  <a:pt x="2618259" y="5262131"/>
                </a:cubicBezTo>
                <a:cubicBezTo>
                  <a:pt x="2629644" y="5237128"/>
                  <a:pt x="2635337" y="5205316"/>
                  <a:pt x="2635337" y="5166695"/>
                </a:cubicBezTo>
                <a:cubicBezTo>
                  <a:pt x="2635337" y="5128297"/>
                  <a:pt x="2630035" y="5096652"/>
                  <a:pt x="2619431" y="5071761"/>
                </a:cubicBezTo>
                <a:cubicBezTo>
                  <a:pt x="2608827" y="5046869"/>
                  <a:pt x="2594148" y="5028285"/>
                  <a:pt x="2575396" y="5016006"/>
                </a:cubicBezTo>
                <a:cubicBezTo>
                  <a:pt x="2556644" y="5003728"/>
                  <a:pt x="2535213" y="4997589"/>
                  <a:pt x="2511102" y="4997589"/>
                </a:cubicBezTo>
                <a:close/>
                <a:moveTo>
                  <a:pt x="3495712" y="4954726"/>
                </a:moveTo>
                <a:cubicBezTo>
                  <a:pt x="3470039" y="4954950"/>
                  <a:pt x="3448217" y="4959303"/>
                  <a:pt x="3430246" y="4967786"/>
                </a:cubicBezTo>
                <a:cubicBezTo>
                  <a:pt x="3416768" y="4974148"/>
                  <a:pt x="3406021" y="4984655"/>
                  <a:pt x="3398005" y="4999305"/>
                </a:cubicBezTo>
                <a:lnTo>
                  <a:pt x="3393098" y="5010377"/>
                </a:lnTo>
                <a:lnTo>
                  <a:pt x="3386630" y="5007593"/>
                </a:lnTo>
                <a:cubicBezTo>
                  <a:pt x="3370055" y="5001816"/>
                  <a:pt x="3350716" y="4998928"/>
                  <a:pt x="3328615" y="4998928"/>
                </a:cubicBezTo>
                <a:cubicBezTo>
                  <a:pt x="3299594" y="4998928"/>
                  <a:pt x="3275093" y="5004063"/>
                  <a:pt x="3255113" y="5014332"/>
                </a:cubicBezTo>
                <a:cubicBezTo>
                  <a:pt x="3235133" y="5024601"/>
                  <a:pt x="3219952" y="5038275"/>
                  <a:pt x="3209572" y="5055353"/>
                </a:cubicBezTo>
                <a:cubicBezTo>
                  <a:pt x="3199191" y="5072431"/>
                  <a:pt x="3194000" y="5091574"/>
                  <a:pt x="3194000" y="5112782"/>
                </a:cubicBezTo>
                <a:cubicBezTo>
                  <a:pt x="3194000" y="5132650"/>
                  <a:pt x="3199191" y="5151235"/>
                  <a:pt x="3209572" y="5168536"/>
                </a:cubicBezTo>
                <a:cubicBezTo>
                  <a:pt x="3214762" y="5177187"/>
                  <a:pt x="3221138" y="5184973"/>
                  <a:pt x="3228700" y="5191893"/>
                </a:cubicBezTo>
                <a:lnTo>
                  <a:pt x="3245050" y="5203211"/>
                </a:lnTo>
                <a:lnTo>
                  <a:pt x="3228491" y="5210143"/>
                </a:lnTo>
                <a:cubicBezTo>
                  <a:pt x="3220566" y="5214329"/>
                  <a:pt x="3213980" y="5218822"/>
                  <a:pt x="3208734" y="5223621"/>
                </a:cubicBezTo>
                <a:cubicBezTo>
                  <a:pt x="3198242" y="5233221"/>
                  <a:pt x="3192996" y="5244383"/>
                  <a:pt x="3192996" y="5257108"/>
                </a:cubicBezTo>
                <a:cubicBezTo>
                  <a:pt x="3192996" y="5266037"/>
                  <a:pt x="3196344" y="5275023"/>
                  <a:pt x="3203042" y="5284064"/>
                </a:cubicBezTo>
                <a:lnTo>
                  <a:pt x="3234309" y="5307147"/>
                </a:lnTo>
                <a:lnTo>
                  <a:pt x="3207228" y="5321234"/>
                </a:lnTo>
                <a:cubicBezTo>
                  <a:pt x="3189703" y="5335187"/>
                  <a:pt x="3180941" y="5351428"/>
                  <a:pt x="3180941" y="5369957"/>
                </a:cubicBezTo>
                <a:cubicBezTo>
                  <a:pt x="3180941" y="5385137"/>
                  <a:pt x="3185740" y="5399257"/>
                  <a:pt x="3195340" y="5412317"/>
                </a:cubicBezTo>
                <a:cubicBezTo>
                  <a:pt x="3204939" y="5425377"/>
                  <a:pt x="3220901" y="5435925"/>
                  <a:pt x="3243225" y="5443962"/>
                </a:cubicBezTo>
                <a:cubicBezTo>
                  <a:pt x="3265550" y="5451998"/>
                  <a:pt x="3295576" y="5456017"/>
                  <a:pt x="3333304" y="5456017"/>
                </a:cubicBezTo>
                <a:cubicBezTo>
                  <a:pt x="3385765" y="5456017"/>
                  <a:pt x="3425949" y="5446417"/>
                  <a:pt x="3453854" y="5427218"/>
                </a:cubicBezTo>
                <a:cubicBezTo>
                  <a:pt x="3481760" y="5408020"/>
                  <a:pt x="3495712" y="5382793"/>
                  <a:pt x="3495712" y="5351539"/>
                </a:cubicBezTo>
                <a:cubicBezTo>
                  <a:pt x="3495712" y="5320732"/>
                  <a:pt x="3483769" y="5297850"/>
                  <a:pt x="3459882" y="5282892"/>
                </a:cubicBezTo>
                <a:cubicBezTo>
                  <a:pt x="3435995" y="5267935"/>
                  <a:pt x="3397932" y="5260456"/>
                  <a:pt x="3345693" y="5260456"/>
                </a:cubicBezTo>
                <a:lnTo>
                  <a:pt x="3338996" y="5260456"/>
                </a:lnTo>
                <a:cubicBezTo>
                  <a:pt x="3318681" y="5260233"/>
                  <a:pt x="3302831" y="5259452"/>
                  <a:pt x="3291446" y="5258112"/>
                </a:cubicBezTo>
                <a:cubicBezTo>
                  <a:pt x="3280060" y="5256773"/>
                  <a:pt x="3272135" y="5254708"/>
                  <a:pt x="3267670" y="5251917"/>
                </a:cubicBezTo>
                <a:cubicBezTo>
                  <a:pt x="3263206" y="5249127"/>
                  <a:pt x="3260973" y="5245611"/>
                  <a:pt x="3260973" y="5241369"/>
                </a:cubicBezTo>
                <a:cubicBezTo>
                  <a:pt x="3260973" y="5236011"/>
                  <a:pt x="3264880" y="5231044"/>
                  <a:pt x="3272693" y="5226468"/>
                </a:cubicBezTo>
                <a:lnTo>
                  <a:pt x="3286763" y="5221387"/>
                </a:lnTo>
                <a:lnTo>
                  <a:pt x="3288013" y="5221738"/>
                </a:lnTo>
                <a:cubicBezTo>
                  <a:pt x="3300124" y="5224333"/>
                  <a:pt x="3313323" y="5225631"/>
                  <a:pt x="3327611" y="5225631"/>
                </a:cubicBezTo>
                <a:cubicBezTo>
                  <a:pt x="3357525" y="5225631"/>
                  <a:pt x="3382417" y="5220496"/>
                  <a:pt x="3402285" y="5210227"/>
                </a:cubicBezTo>
                <a:cubicBezTo>
                  <a:pt x="3422154" y="5199958"/>
                  <a:pt x="3437111" y="5186228"/>
                  <a:pt x="3447157" y="5169039"/>
                </a:cubicBezTo>
                <a:cubicBezTo>
                  <a:pt x="3457203" y="5151849"/>
                  <a:pt x="3462226" y="5133097"/>
                  <a:pt x="3462226" y="5112782"/>
                </a:cubicBezTo>
                <a:cubicBezTo>
                  <a:pt x="3462226" y="5091574"/>
                  <a:pt x="3457147" y="5072431"/>
                  <a:pt x="3446990" y="5055353"/>
                </a:cubicBezTo>
                <a:lnTo>
                  <a:pt x="3429104" y="5033404"/>
                </a:lnTo>
                <a:lnTo>
                  <a:pt x="3429828" y="5032708"/>
                </a:lnTo>
                <a:cubicBezTo>
                  <a:pt x="3435130" y="5028661"/>
                  <a:pt x="3441353" y="5025829"/>
                  <a:pt x="3448496" y="5024210"/>
                </a:cubicBezTo>
                <a:cubicBezTo>
                  <a:pt x="3462784" y="5020973"/>
                  <a:pt x="3478522" y="5019355"/>
                  <a:pt x="3495712" y="5019355"/>
                </a:cubicBezTo>
                <a:close/>
                <a:moveTo>
                  <a:pt x="3093020" y="4873689"/>
                </a:moveTo>
                <a:cubicBezTo>
                  <a:pt x="3076724" y="4873689"/>
                  <a:pt x="3064334" y="4877764"/>
                  <a:pt x="3055850" y="4885912"/>
                </a:cubicBezTo>
                <a:cubicBezTo>
                  <a:pt x="3047368" y="4894060"/>
                  <a:pt x="3043126" y="4904385"/>
                  <a:pt x="3043126" y="4916887"/>
                </a:cubicBezTo>
                <a:cubicBezTo>
                  <a:pt x="3043126" y="4929165"/>
                  <a:pt x="3047368" y="4939434"/>
                  <a:pt x="3055850" y="4947694"/>
                </a:cubicBezTo>
                <a:cubicBezTo>
                  <a:pt x="3064334" y="4955954"/>
                  <a:pt x="3076724" y="4960084"/>
                  <a:pt x="3093020" y="4960084"/>
                </a:cubicBezTo>
                <a:cubicBezTo>
                  <a:pt x="3109317" y="4960084"/>
                  <a:pt x="3121763" y="4955954"/>
                  <a:pt x="3130358" y="4947694"/>
                </a:cubicBezTo>
                <a:cubicBezTo>
                  <a:pt x="3138952" y="4939434"/>
                  <a:pt x="3143250" y="4929165"/>
                  <a:pt x="3143250" y="4916887"/>
                </a:cubicBezTo>
                <a:cubicBezTo>
                  <a:pt x="3143250" y="4904385"/>
                  <a:pt x="3138952" y="4894060"/>
                  <a:pt x="3130358" y="4885912"/>
                </a:cubicBezTo>
                <a:cubicBezTo>
                  <a:pt x="3121763" y="4877764"/>
                  <a:pt x="3109317" y="4873689"/>
                  <a:pt x="3093020" y="4873689"/>
                </a:cubicBezTo>
                <a:close/>
                <a:moveTo>
                  <a:pt x="1128340" y="4873020"/>
                </a:moveTo>
                <a:cubicBezTo>
                  <a:pt x="1084362" y="4873020"/>
                  <a:pt x="1046466" y="4882563"/>
                  <a:pt x="1014654" y="4901650"/>
                </a:cubicBezTo>
                <a:cubicBezTo>
                  <a:pt x="982842" y="4920738"/>
                  <a:pt x="958397" y="4947638"/>
                  <a:pt x="941319" y="4982352"/>
                </a:cubicBezTo>
                <a:cubicBezTo>
                  <a:pt x="924241" y="5017067"/>
                  <a:pt x="915702" y="5057864"/>
                  <a:pt x="915702" y="5104745"/>
                </a:cubicBezTo>
                <a:cubicBezTo>
                  <a:pt x="915702" y="5151626"/>
                  <a:pt x="924241" y="5192312"/>
                  <a:pt x="941319" y="5226803"/>
                </a:cubicBezTo>
                <a:cubicBezTo>
                  <a:pt x="958397" y="5261294"/>
                  <a:pt x="982842" y="5288083"/>
                  <a:pt x="1014654" y="5307170"/>
                </a:cubicBezTo>
                <a:cubicBezTo>
                  <a:pt x="1046466" y="5326257"/>
                  <a:pt x="1084362" y="5335801"/>
                  <a:pt x="1128340" y="5335801"/>
                </a:cubicBezTo>
                <a:cubicBezTo>
                  <a:pt x="1166738" y="5335801"/>
                  <a:pt x="1200001" y="5329271"/>
                  <a:pt x="1228130" y="5316211"/>
                </a:cubicBezTo>
                <a:cubicBezTo>
                  <a:pt x="1256258" y="5303152"/>
                  <a:pt x="1278415" y="5283953"/>
                  <a:pt x="1294600" y="5258615"/>
                </a:cubicBezTo>
                <a:cubicBezTo>
                  <a:pt x="1310785" y="5233277"/>
                  <a:pt x="1320217" y="5202190"/>
                  <a:pt x="1322896" y="5165355"/>
                </a:cubicBezTo>
                <a:lnTo>
                  <a:pt x="1226455" y="5165355"/>
                </a:lnTo>
                <a:cubicBezTo>
                  <a:pt x="1223776" y="5194823"/>
                  <a:pt x="1214010" y="5217538"/>
                  <a:pt x="1197155" y="5233500"/>
                </a:cubicBezTo>
                <a:cubicBezTo>
                  <a:pt x="1180300" y="5249462"/>
                  <a:pt x="1157362" y="5257443"/>
                  <a:pt x="1128340" y="5257443"/>
                </a:cubicBezTo>
                <a:cubicBezTo>
                  <a:pt x="1100658" y="5257443"/>
                  <a:pt x="1078390" y="5250411"/>
                  <a:pt x="1061535" y="5236346"/>
                </a:cubicBezTo>
                <a:cubicBezTo>
                  <a:pt x="1044680" y="5222282"/>
                  <a:pt x="1032346" y="5203641"/>
                  <a:pt x="1024533" y="5180424"/>
                </a:cubicBezTo>
                <a:cubicBezTo>
                  <a:pt x="1016719" y="5157207"/>
                  <a:pt x="1012812" y="5131981"/>
                  <a:pt x="1012812" y="5104745"/>
                </a:cubicBezTo>
                <a:cubicBezTo>
                  <a:pt x="1012812" y="5077286"/>
                  <a:pt x="1016719" y="5052004"/>
                  <a:pt x="1024533" y="5028898"/>
                </a:cubicBezTo>
                <a:cubicBezTo>
                  <a:pt x="1032346" y="5005793"/>
                  <a:pt x="1044680" y="4987096"/>
                  <a:pt x="1061535" y="4972809"/>
                </a:cubicBezTo>
                <a:cubicBezTo>
                  <a:pt x="1078390" y="4958521"/>
                  <a:pt x="1100658" y="4951378"/>
                  <a:pt x="1128340" y="4951378"/>
                </a:cubicBezTo>
                <a:cubicBezTo>
                  <a:pt x="1146200" y="4951378"/>
                  <a:pt x="1162050" y="4954391"/>
                  <a:pt x="1175891" y="4960419"/>
                </a:cubicBezTo>
                <a:cubicBezTo>
                  <a:pt x="1189732" y="4966446"/>
                  <a:pt x="1201006" y="4975488"/>
                  <a:pt x="1209712" y="4987543"/>
                </a:cubicBezTo>
                <a:cubicBezTo>
                  <a:pt x="1218419" y="4999598"/>
                  <a:pt x="1223776" y="5014778"/>
                  <a:pt x="1225786" y="5033084"/>
                </a:cubicBezTo>
                <a:lnTo>
                  <a:pt x="1322226" y="5033084"/>
                </a:lnTo>
                <a:cubicBezTo>
                  <a:pt x="1320440" y="4998258"/>
                  <a:pt x="1310562" y="4968958"/>
                  <a:pt x="1292591" y="4945183"/>
                </a:cubicBezTo>
                <a:cubicBezTo>
                  <a:pt x="1274620" y="4921407"/>
                  <a:pt x="1251235" y="4903436"/>
                  <a:pt x="1222437" y="4891270"/>
                </a:cubicBezTo>
                <a:cubicBezTo>
                  <a:pt x="1193639" y="4879103"/>
                  <a:pt x="1162273" y="4873020"/>
                  <a:pt x="1128340" y="4873020"/>
                </a:cubicBezTo>
                <a:close/>
                <a:moveTo>
                  <a:pt x="3656781" y="4359600"/>
                </a:moveTo>
                <a:lnTo>
                  <a:pt x="3656781" y="4412843"/>
                </a:lnTo>
                <a:cubicBezTo>
                  <a:pt x="3648522" y="4424452"/>
                  <a:pt x="3637750" y="4434442"/>
                  <a:pt x="3624467" y="4442813"/>
                </a:cubicBezTo>
                <a:cubicBezTo>
                  <a:pt x="3611184" y="4451185"/>
                  <a:pt x="3596841" y="4455371"/>
                  <a:pt x="3581437" y="4455371"/>
                </a:cubicBezTo>
                <a:cubicBezTo>
                  <a:pt x="3568936" y="4455371"/>
                  <a:pt x="3559001" y="4452022"/>
                  <a:pt x="3551634" y="4445325"/>
                </a:cubicBezTo>
                <a:cubicBezTo>
                  <a:pt x="3544267" y="4438627"/>
                  <a:pt x="3540584" y="4428470"/>
                  <a:pt x="3540584" y="4414852"/>
                </a:cubicBezTo>
                <a:cubicBezTo>
                  <a:pt x="3540584" y="4395430"/>
                  <a:pt x="3549179" y="4381422"/>
                  <a:pt x="3566368" y="4372827"/>
                </a:cubicBezTo>
                <a:cubicBezTo>
                  <a:pt x="3583558" y="4364232"/>
                  <a:pt x="3613696" y="4359823"/>
                  <a:pt x="3656781" y="4359600"/>
                </a:cubicBezTo>
                <a:close/>
                <a:moveTo>
                  <a:pt x="2228031" y="4359600"/>
                </a:moveTo>
                <a:lnTo>
                  <a:pt x="2228031" y="4412843"/>
                </a:lnTo>
                <a:cubicBezTo>
                  <a:pt x="2219772" y="4424452"/>
                  <a:pt x="2209000" y="4434442"/>
                  <a:pt x="2195717" y="4442813"/>
                </a:cubicBezTo>
                <a:cubicBezTo>
                  <a:pt x="2182434" y="4451185"/>
                  <a:pt x="2168091" y="4455371"/>
                  <a:pt x="2152687" y="4455371"/>
                </a:cubicBezTo>
                <a:cubicBezTo>
                  <a:pt x="2140186" y="4455371"/>
                  <a:pt x="2130251" y="4452022"/>
                  <a:pt x="2122884" y="4445325"/>
                </a:cubicBezTo>
                <a:cubicBezTo>
                  <a:pt x="2115518" y="4438627"/>
                  <a:pt x="2111834" y="4428470"/>
                  <a:pt x="2111834" y="4414852"/>
                </a:cubicBezTo>
                <a:cubicBezTo>
                  <a:pt x="2111834" y="4395430"/>
                  <a:pt x="2120429" y="4381422"/>
                  <a:pt x="2137618" y="4372827"/>
                </a:cubicBezTo>
                <a:cubicBezTo>
                  <a:pt x="2154808" y="4364232"/>
                  <a:pt x="2184946" y="4359823"/>
                  <a:pt x="2228031" y="4359600"/>
                </a:cubicBezTo>
                <a:close/>
                <a:moveTo>
                  <a:pt x="2806378" y="4314393"/>
                </a:moveTo>
                <a:lnTo>
                  <a:pt x="2880047" y="4314393"/>
                </a:lnTo>
                <a:cubicBezTo>
                  <a:pt x="2903264" y="4314393"/>
                  <a:pt x="2922464" y="4318691"/>
                  <a:pt x="2937644" y="4327285"/>
                </a:cubicBezTo>
                <a:cubicBezTo>
                  <a:pt x="2952824" y="4335880"/>
                  <a:pt x="2960414" y="4350223"/>
                  <a:pt x="2960414" y="4370315"/>
                </a:cubicBezTo>
                <a:cubicBezTo>
                  <a:pt x="2960414" y="4385942"/>
                  <a:pt x="2956843" y="4398388"/>
                  <a:pt x="2949699" y="4407653"/>
                </a:cubicBezTo>
                <a:cubicBezTo>
                  <a:pt x="2942555" y="4416917"/>
                  <a:pt x="2932900" y="4423391"/>
                  <a:pt x="2920733" y="4427075"/>
                </a:cubicBezTo>
                <a:cubicBezTo>
                  <a:pt x="2908567" y="4430758"/>
                  <a:pt x="2895005" y="4432600"/>
                  <a:pt x="2880047" y="4432600"/>
                </a:cubicBezTo>
                <a:lnTo>
                  <a:pt x="2806378" y="4432600"/>
                </a:lnTo>
                <a:close/>
                <a:moveTo>
                  <a:pt x="3255801" y="4240388"/>
                </a:moveTo>
                <a:cubicBezTo>
                  <a:pt x="3274554" y="4240388"/>
                  <a:pt x="3289678" y="4246025"/>
                  <a:pt x="3301175" y="4257299"/>
                </a:cubicBezTo>
                <a:cubicBezTo>
                  <a:pt x="3312672" y="4268573"/>
                  <a:pt x="3318756" y="4285595"/>
                  <a:pt x="3319425" y="4308366"/>
                </a:cubicBezTo>
                <a:lnTo>
                  <a:pt x="3189498" y="4308366"/>
                </a:lnTo>
                <a:cubicBezTo>
                  <a:pt x="3191284" y="4286041"/>
                  <a:pt x="3198093" y="4269131"/>
                  <a:pt x="3209925" y="4257634"/>
                </a:cubicBezTo>
                <a:cubicBezTo>
                  <a:pt x="3221757" y="4246137"/>
                  <a:pt x="3237049" y="4240388"/>
                  <a:pt x="3255801" y="4240388"/>
                </a:cubicBezTo>
                <a:close/>
                <a:moveTo>
                  <a:pt x="1827051" y="4240388"/>
                </a:moveTo>
                <a:cubicBezTo>
                  <a:pt x="1845804" y="4240388"/>
                  <a:pt x="1860928" y="4246025"/>
                  <a:pt x="1872425" y="4257299"/>
                </a:cubicBezTo>
                <a:cubicBezTo>
                  <a:pt x="1883922" y="4268573"/>
                  <a:pt x="1890006" y="4285595"/>
                  <a:pt x="1890675" y="4308366"/>
                </a:cubicBezTo>
                <a:lnTo>
                  <a:pt x="1760748" y="4308366"/>
                </a:lnTo>
                <a:cubicBezTo>
                  <a:pt x="1762534" y="4286041"/>
                  <a:pt x="1769343" y="4269131"/>
                  <a:pt x="1781175" y="4257634"/>
                </a:cubicBezTo>
                <a:cubicBezTo>
                  <a:pt x="1793007" y="4246137"/>
                  <a:pt x="1808299" y="4240388"/>
                  <a:pt x="1827051" y="4240388"/>
                </a:cubicBezTo>
                <a:close/>
                <a:moveTo>
                  <a:pt x="4368366" y="4183796"/>
                </a:moveTo>
                <a:lnTo>
                  <a:pt x="4493605" y="4510623"/>
                </a:lnTo>
                <a:lnTo>
                  <a:pt x="4486572" y="4528371"/>
                </a:lnTo>
                <a:cubicBezTo>
                  <a:pt x="4482331" y="4539756"/>
                  <a:pt x="4476080" y="4547904"/>
                  <a:pt x="4467820" y="4552816"/>
                </a:cubicBezTo>
                <a:cubicBezTo>
                  <a:pt x="4459560" y="4557727"/>
                  <a:pt x="4448398" y="4560183"/>
                  <a:pt x="4434334" y="4560183"/>
                </a:cubicBezTo>
                <a:lnTo>
                  <a:pt x="4404196" y="4560183"/>
                </a:lnTo>
                <a:lnTo>
                  <a:pt x="4404196" y="4632513"/>
                </a:lnTo>
                <a:lnTo>
                  <a:pt x="4444380" y="4632513"/>
                </a:lnTo>
                <a:cubicBezTo>
                  <a:pt x="4468044" y="4632513"/>
                  <a:pt x="4488080" y="4629890"/>
                  <a:pt x="4504488" y="4624644"/>
                </a:cubicBezTo>
                <a:cubicBezTo>
                  <a:pt x="4520896" y="4619398"/>
                  <a:pt x="4534849" y="4609966"/>
                  <a:pt x="4546346" y="4596348"/>
                </a:cubicBezTo>
                <a:cubicBezTo>
                  <a:pt x="4557843" y="4582730"/>
                  <a:pt x="4568168" y="4563531"/>
                  <a:pt x="4577320" y="4538752"/>
                </a:cubicBezTo>
                <a:lnTo>
                  <a:pt x="4587366" y="4510623"/>
                </a:lnTo>
                <a:lnTo>
                  <a:pt x="4702894" y="4183796"/>
                </a:lnTo>
                <a:lnTo>
                  <a:pt x="4613151" y="4183796"/>
                </a:lnTo>
                <a:lnTo>
                  <a:pt x="4541155" y="4425568"/>
                </a:lnTo>
                <a:lnTo>
                  <a:pt x="4460453" y="4183796"/>
                </a:lnTo>
                <a:close/>
                <a:moveTo>
                  <a:pt x="3817330" y="4183796"/>
                </a:moveTo>
                <a:lnTo>
                  <a:pt x="3817330" y="4396100"/>
                </a:lnTo>
                <a:cubicBezTo>
                  <a:pt x="3817330" y="4434051"/>
                  <a:pt x="3825758" y="4463240"/>
                  <a:pt x="3842612" y="4483667"/>
                </a:cubicBezTo>
                <a:cubicBezTo>
                  <a:pt x="3859467" y="4504093"/>
                  <a:pt x="3883521" y="4514307"/>
                  <a:pt x="3914775" y="4514307"/>
                </a:cubicBezTo>
                <a:cubicBezTo>
                  <a:pt x="3940894" y="4514307"/>
                  <a:pt x="3962884" y="4508893"/>
                  <a:pt x="3980743" y="4498066"/>
                </a:cubicBezTo>
                <a:cubicBezTo>
                  <a:pt x="3998602" y="4487238"/>
                  <a:pt x="4012666" y="4475016"/>
                  <a:pt x="4022936" y="4461398"/>
                </a:cubicBezTo>
                <a:lnTo>
                  <a:pt x="4024275" y="4510623"/>
                </a:lnTo>
                <a:lnTo>
                  <a:pt x="4110000" y="4510623"/>
                </a:lnTo>
                <a:lnTo>
                  <a:pt x="4110000" y="4183796"/>
                </a:lnTo>
                <a:lnTo>
                  <a:pt x="4021262" y="4183796"/>
                </a:lnTo>
                <a:lnTo>
                  <a:pt x="4021262" y="4402127"/>
                </a:lnTo>
                <a:cubicBezTo>
                  <a:pt x="4012555" y="4413289"/>
                  <a:pt x="4002565" y="4422833"/>
                  <a:pt x="3991291" y="4430758"/>
                </a:cubicBezTo>
                <a:cubicBezTo>
                  <a:pt x="3980018" y="4438683"/>
                  <a:pt x="3966232" y="4442646"/>
                  <a:pt x="3949936" y="4442646"/>
                </a:cubicBezTo>
                <a:cubicBezTo>
                  <a:pt x="3939443" y="4442646"/>
                  <a:pt x="3930904" y="4440246"/>
                  <a:pt x="3924318" y="4435446"/>
                </a:cubicBezTo>
                <a:cubicBezTo>
                  <a:pt x="3917733" y="4430646"/>
                  <a:pt x="3912989" y="4423949"/>
                  <a:pt x="3910087" y="4415354"/>
                </a:cubicBezTo>
                <a:cubicBezTo>
                  <a:pt x="3907185" y="4406760"/>
                  <a:pt x="3905734" y="4396769"/>
                  <a:pt x="3905734" y="4385384"/>
                </a:cubicBezTo>
                <a:lnTo>
                  <a:pt x="3905734" y="4183796"/>
                </a:lnTo>
                <a:close/>
                <a:moveTo>
                  <a:pt x="3608561" y="4178773"/>
                </a:moveTo>
                <a:cubicBezTo>
                  <a:pt x="3581326" y="4178773"/>
                  <a:pt x="3557271" y="4182290"/>
                  <a:pt x="3536398" y="4189322"/>
                </a:cubicBezTo>
                <a:cubicBezTo>
                  <a:pt x="3515525" y="4196354"/>
                  <a:pt x="3499284" y="4208074"/>
                  <a:pt x="3487676" y="4224482"/>
                </a:cubicBezTo>
                <a:cubicBezTo>
                  <a:pt x="3476067" y="4240891"/>
                  <a:pt x="3470262" y="4262824"/>
                  <a:pt x="3470262" y="4290283"/>
                </a:cubicBezTo>
                <a:lnTo>
                  <a:pt x="3553308" y="4290283"/>
                </a:lnTo>
                <a:cubicBezTo>
                  <a:pt x="3553308" y="4271754"/>
                  <a:pt x="3558443" y="4258359"/>
                  <a:pt x="3568712" y="4250099"/>
                </a:cubicBezTo>
                <a:cubicBezTo>
                  <a:pt x="3578982" y="4241839"/>
                  <a:pt x="3592264" y="4237709"/>
                  <a:pt x="3608561" y="4237709"/>
                </a:cubicBezTo>
                <a:cubicBezTo>
                  <a:pt x="3622625" y="4237709"/>
                  <a:pt x="3634346" y="4241616"/>
                  <a:pt x="3643722" y="4249430"/>
                </a:cubicBezTo>
                <a:cubicBezTo>
                  <a:pt x="3653098" y="4257243"/>
                  <a:pt x="3657786" y="4271754"/>
                  <a:pt x="3657786" y="4292962"/>
                </a:cubicBezTo>
                <a:lnTo>
                  <a:pt x="3657786" y="4310710"/>
                </a:lnTo>
                <a:cubicBezTo>
                  <a:pt x="3616710" y="4311603"/>
                  <a:pt x="3580712" y="4314784"/>
                  <a:pt x="3549792" y="4320253"/>
                </a:cubicBezTo>
                <a:cubicBezTo>
                  <a:pt x="3518874" y="4325723"/>
                  <a:pt x="3494875" y="4336103"/>
                  <a:pt x="3477797" y="4351396"/>
                </a:cubicBezTo>
                <a:cubicBezTo>
                  <a:pt x="3460719" y="4366688"/>
                  <a:pt x="3452180" y="4389403"/>
                  <a:pt x="3452180" y="4419540"/>
                </a:cubicBezTo>
                <a:cubicBezTo>
                  <a:pt x="3452180" y="4441418"/>
                  <a:pt x="3456812" y="4459556"/>
                  <a:pt x="3466077" y="4473955"/>
                </a:cubicBezTo>
                <a:cubicBezTo>
                  <a:pt x="3475341" y="4488355"/>
                  <a:pt x="3487508" y="4499070"/>
                  <a:pt x="3502577" y="4506102"/>
                </a:cubicBezTo>
                <a:cubicBezTo>
                  <a:pt x="3517646" y="4513134"/>
                  <a:pt x="3533886" y="4516651"/>
                  <a:pt x="3551300" y="4516651"/>
                </a:cubicBezTo>
                <a:cubicBezTo>
                  <a:pt x="3574293" y="4516651"/>
                  <a:pt x="3594608" y="4512911"/>
                  <a:pt x="3612244" y="4505433"/>
                </a:cubicBezTo>
                <a:cubicBezTo>
                  <a:pt x="3629881" y="4497954"/>
                  <a:pt x="3645396" y="4485732"/>
                  <a:pt x="3658790" y="4468765"/>
                </a:cubicBezTo>
                <a:lnTo>
                  <a:pt x="3661134" y="4510623"/>
                </a:lnTo>
                <a:lnTo>
                  <a:pt x="3742506" y="4510623"/>
                </a:lnTo>
                <a:lnTo>
                  <a:pt x="3742506" y="4291288"/>
                </a:lnTo>
                <a:cubicBezTo>
                  <a:pt x="3742506" y="4269410"/>
                  <a:pt x="3739269" y="4251160"/>
                  <a:pt x="3732795" y="4236537"/>
                </a:cubicBezTo>
                <a:cubicBezTo>
                  <a:pt x="3726321" y="4221915"/>
                  <a:pt x="3717057" y="4210362"/>
                  <a:pt x="3705002" y="4201879"/>
                </a:cubicBezTo>
                <a:cubicBezTo>
                  <a:pt x="3692946" y="4193396"/>
                  <a:pt x="3678771" y="4187424"/>
                  <a:pt x="3662474" y="4183964"/>
                </a:cubicBezTo>
                <a:cubicBezTo>
                  <a:pt x="3646177" y="4180504"/>
                  <a:pt x="3628206" y="4178773"/>
                  <a:pt x="3608561" y="4178773"/>
                </a:cubicBezTo>
                <a:close/>
                <a:moveTo>
                  <a:pt x="3256136" y="4178773"/>
                </a:moveTo>
                <a:cubicBezTo>
                  <a:pt x="3223543" y="4178773"/>
                  <a:pt x="3195526" y="4185527"/>
                  <a:pt x="3172085" y="4199033"/>
                </a:cubicBezTo>
                <a:cubicBezTo>
                  <a:pt x="3148645" y="4212539"/>
                  <a:pt x="3130730" y="4231794"/>
                  <a:pt x="3118340" y="4256797"/>
                </a:cubicBezTo>
                <a:cubicBezTo>
                  <a:pt x="3105950" y="4281800"/>
                  <a:pt x="3099755" y="4311603"/>
                  <a:pt x="3099755" y="4346205"/>
                </a:cubicBezTo>
                <a:cubicBezTo>
                  <a:pt x="3099755" y="4381924"/>
                  <a:pt x="3106117" y="4412508"/>
                  <a:pt x="3118842" y="4437958"/>
                </a:cubicBezTo>
                <a:cubicBezTo>
                  <a:pt x="3131567" y="4463407"/>
                  <a:pt x="3149984" y="4482885"/>
                  <a:pt x="3174094" y="4496391"/>
                </a:cubicBezTo>
                <a:cubicBezTo>
                  <a:pt x="3198205" y="4509897"/>
                  <a:pt x="3227226" y="4516651"/>
                  <a:pt x="3261159" y="4516651"/>
                </a:cubicBezTo>
                <a:cubicBezTo>
                  <a:pt x="3289511" y="4516651"/>
                  <a:pt x="3314402" y="4512465"/>
                  <a:pt x="3335834" y="4504093"/>
                </a:cubicBezTo>
                <a:cubicBezTo>
                  <a:pt x="3357265" y="4495722"/>
                  <a:pt x="3374175" y="4483053"/>
                  <a:pt x="3386565" y="4466086"/>
                </a:cubicBezTo>
                <a:cubicBezTo>
                  <a:pt x="3398955" y="4449120"/>
                  <a:pt x="3405708" y="4427912"/>
                  <a:pt x="3406824" y="4402462"/>
                </a:cubicBezTo>
                <a:lnTo>
                  <a:pt x="3319090" y="4402462"/>
                </a:lnTo>
                <a:cubicBezTo>
                  <a:pt x="3318867" y="4418982"/>
                  <a:pt x="3313565" y="4431428"/>
                  <a:pt x="3303184" y="4439799"/>
                </a:cubicBezTo>
                <a:cubicBezTo>
                  <a:pt x="3292804" y="4448171"/>
                  <a:pt x="3278795" y="4452357"/>
                  <a:pt x="3261159" y="4452357"/>
                </a:cubicBezTo>
                <a:cubicBezTo>
                  <a:pt x="3243969" y="4452357"/>
                  <a:pt x="3230128" y="4448283"/>
                  <a:pt x="3219636" y="4440134"/>
                </a:cubicBezTo>
                <a:cubicBezTo>
                  <a:pt x="3209144" y="4431986"/>
                  <a:pt x="3201498" y="4421270"/>
                  <a:pt x="3196698" y="4407987"/>
                </a:cubicBezTo>
                <a:cubicBezTo>
                  <a:pt x="3191898" y="4394705"/>
                  <a:pt x="3189275" y="4380250"/>
                  <a:pt x="3188828" y="4364623"/>
                </a:cubicBezTo>
                <a:lnTo>
                  <a:pt x="3406490" y="4364623"/>
                </a:lnTo>
                <a:cubicBezTo>
                  <a:pt x="3406713" y="4362167"/>
                  <a:pt x="3406936" y="4358651"/>
                  <a:pt x="3407160" y="4354074"/>
                </a:cubicBezTo>
                <a:cubicBezTo>
                  <a:pt x="3407383" y="4349498"/>
                  <a:pt x="3407494" y="4345870"/>
                  <a:pt x="3407494" y="4343191"/>
                </a:cubicBezTo>
                <a:cubicBezTo>
                  <a:pt x="3407494" y="4290506"/>
                  <a:pt x="3393988" y="4249932"/>
                  <a:pt x="3366976" y="4221469"/>
                </a:cubicBezTo>
                <a:cubicBezTo>
                  <a:pt x="3339964" y="4193005"/>
                  <a:pt x="3303017" y="4178773"/>
                  <a:pt x="3256136" y="4178773"/>
                </a:cubicBezTo>
                <a:close/>
                <a:moveTo>
                  <a:pt x="2179811" y="4178773"/>
                </a:moveTo>
                <a:cubicBezTo>
                  <a:pt x="2152576" y="4178773"/>
                  <a:pt x="2128521" y="4182290"/>
                  <a:pt x="2107648" y="4189322"/>
                </a:cubicBezTo>
                <a:cubicBezTo>
                  <a:pt x="2086775" y="4196354"/>
                  <a:pt x="2070534" y="4208074"/>
                  <a:pt x="2058925" y="4224482"/>
                </a:cubicBezTo>
                <a:cubicBezTo>
                  <a:pt x="2047317" y="4240891"/>
                  <a:pt x="2041512" y="4262824"/>
                  <a:pt x="2041512" y="4290283"/>
                </a:cubicBezTo>
                <a:lnTo>
                  <a:pt x="2124559" y="4290283"/>
                </a:lnTo>
                <a:cubicBezTo>
                  <a:pt x="2124559" y="4271754"/>
                  <a:pt x="2129693" y="4258359"/>
                  <a:pt x="2139962" y="4250099"/>
                </a:cubicBezTo>
                <a:cubicBezTo>
                  <a:pt x="2150232" y="4241839"/>
                  <a:pt x="2163514" y="4237709"/>
                  <a:pt x="2179811" y="4237709"/>
                </a:cubicBezTo>
                <a:cubicBezTo>
                  <a:pt x="2193876" y="4237709"/>
                  <a:pt x="2205596" y="4241616"/>
                  <a:pt x="2214972" y="4249430"/>
                </a:cubicBezTo>
                <a:cubicBezTo>
                  <a:pt x="2224348" y="4257243"/>
                  <a:pt x="2229036" y="4271754"/>
                  <a:pt x="2229036" y="4292962"/>
                </a:cubicBezTo>
                <a:lnTo>
                  <a:pt x="2229036" y="4310710"/>
                </a:lnTo>
                <a:cubicBezTo>
                  <a:pt x="2187959" y="4311603"/>
                  <a:pt x="2151962" y="4314784"/>
                  <a:pt x="2121043" y="4320253"/>
                </a:cubicBezTo>
                <a:cubicBezTo>
                  <a:pt x="2090124" y="4325723"/>
                  <a:pt x="2066125" y="4336103"/>
                  <a:pt x="2049047" y="4351396"/>
                </a:cubicBezTo>
                <a:cubicBezTo>
                  <a:pt x="2031969" y="4366688"/>
                  <a:pt x="2023430" y="4389403"/>
                  <a:pt x="2023430" y="4419540"/>
                </a:cubicBezTo>
                <a:cubicBezTo>
                  <a:pt x="2023430" y="4441418"/>
                  <a:pt x="2028062" y="4459556"/>
                  <a:pt x="2037327" y="4473955"/>
                </a:cubicBezTo>
                <a:cubicBezTo>
                  <a:pt x="2046591" y="4488355"/>
                  <a:pt x="2058758" y="4499070"/>
                  <a:pt x="2073827" y="4506102"/>
                </a:cubicBezTo>
                <a:cubicBezTo>
                  <a:pt x="2088896" y="4513134"/>
                  <a:pt x="2105136" y="4516651"/>
                  <a:pt x="2122550" y="4516651"/>
                </a:cubicBezTo>
                <a:cubicBezTo>
                  <a:pt x="2145543" y="4516651"/>
                  <a:pt x="2165858" y="4512911"/>
                  <a:pt x="2183494" y="4505433"/>
                </a:cubicBezTo>
                <a:cubicBezTo>
                  <a:pt x="2201131" y="4497954"/>
                  <a:pt x="2216646" y="4485732"/>
                  <a:pt x="2230040" y="4468765"/>
                </a:cubicBezTo>
                <a:lnTo>
                  <a:pt x="2232385" y="4510623"/>
                </a:lnTo>
                <a:lnTo>
                  <a:pt x="2313756" y="4510623"/>
                </a:lnTo>
                <a:lnTo>
                  <a:pt x="2313756" y="4291288"/>
                </a:lnTo>
                <a:cubicBezTo>
                  <a:pt x="2313756" y="4269410"/>
                  <a:pt x="2310519" y="4251160"/>
                  <a:pt x="2304045" y="4236537"/>
                </a:cubicBezTo>
                <a:cubicBezTo>
                  <a:pt x="2297571" y="4221915"/>
                  <a:pt x="2288307" y="4210362"/>
                  <a:pt x="2276252" y="4201879"/>
                </a:cubicBezTo>
                <a:cubicBezTo>
                  <a:pt x="2264197" y="4193396"/>
                  <a:pt x="2250021" y="4187424"/>
                  <a:pt x="2233724" y="4183964"/>
                </a:cubicBezTo>
                <a:cubicBezTo>
                  <a:pt x="2217427" y="4180504"/>
                  <a:pt x="2199456" y="4178773"/>
                  <a:pt x="2179811" y="4178773"/>
                </a:cubicBezTo>
                <a:close/>
                <a:moveTo>
                  <a:pt x="1827386" y="4178773"/>
                </a:moveTo>
                <a:cubicBezTo>
                  <a:pt x="1794793" y="4178773"/>
                  <a:pt x="1766776" y="4185527"/>
                  <a:pt x="1743335" y="4199033"/>
                </a:cubicBezTo>
                <a:cubicBezTo>
                  <a:pt x="1719895" y="4212539"/>
                  <a:pt x="1701980" y="4231794"/>
                  <a:pt x="1689590" y="4256797"/>
                </a:cubicBezTo>
                <a:cubicBezTo>
                  <a:pt x="1677200" y="4281800"/>
                  <a:pt x="1671005" y="4311603"/>
                  <a:pt x="1671005" y="4346205"/>
                </a:cubicBezTo>
                <a:cubicBezTo>
                  <a:pt x="1671005" y="4381924"/>
                  <a:pt x="1677367" y="4412508"/>
                  <a:pt x="1690092" y="4437958"/>
                </a:cubicBezTo>
                <a:cubicBezTo>
                  <a:pt x="1702817" y="4463407"/>
                  <a:pt x="1721234" y="4482885"/>
                  <a:pt x="1745345" y="4496391"/>
                </a:cubicBezTo>
                <a:cubicBezTo>
                  <a:pt x="1769455" y="4509897"/>
                  <a:pt x="1798476" y="4516651"/>
                  <a:pt x="1832409" y="4516651"/>
                </a:cubicBezTo>
                <a:cubicBezTo>
                  <a:pt x="1860761" y="4516651"/>
                  <a:pt x="1885652" y="4512465"/>
                  <a:pt x="1907084" y="4504093"/>
                </a:cubicBezTo>
                <a:cubicBezTo>
                  <a:pt x="1928515" y="4495722"/>
                  <a:pt x="1945425" y="4483053"/>
                  <a:pt x="1957815" y="4466086"/>
                </a:cubicBezTo>
                <a:cubicBezTo>
                  <a:pt x="1970205" y="4449120"/>
                  <a:pt x="1976958" y="4427912"/>
                  <a:pt x="1978074" y="4402462"/>
                </a:cubicBezTo>
                <a:lnTo>
                  <a:pt x="1890340" y="4402462"/>
                </a:lnTo>
                <a:cubicBezTo>
                  <a:pt x="1890117" y="4418982"/>
                  <a:pt x="1884815" y="4431428"/>
                  <a:pt x="1874434" y="4439799"/>
                </a:cubicBezTo>
                <a:cubicBezTo>
                  <a:pt x="1864054" y="4448171"/>
                  <a:pt x="1850045" y="4452357"/>
                  <a:pt x="1832409" y="4452357"/>
                </a:cubicBezTo>
                <a:cubicBezTo>
                  <a:pt x="1815219" y="4452357"/>
                  <a:pt x="1801378" y="4448283"/>
                  <a:pt x="1790886" y="4440134"/>
                </a:cubicBezTo>
                <a:cubicBezTo>
                  <a:pt x="1780394" y="4431986"/>
                  <a:pt x="1772748" y="4421270"/>
                  <a:pt x="1767948" y="4407987"/>
                </a:cubicBezTo>
                <a:cubicBezTo>
                  <a:pt x="1763148" y="4394705"/>
                  <a:pt x="1760525" y="4380250"/>
                  <a:pt x="1760078" y="4364623"/>
                </a:cubicBezTo>
                <a:lnTo>
                  <a:pt x="1977740" y="4364623"/>
                </a:lnTo>
                <a:cubicBezTo>
                  <a:pt x="1977963" y="4362167"/>
                  <a:pt x="1978186" y="4358651"/>
                  <a:pt x="1978409" y="4354074"/>
                </a:cubicBezTo>
                <a:cubicBezTo>
                  <a:pt x="1978632" y="4349498"/>
                  <a:pt x="1978744" y="4345870"/>
                  <a:pt x="1978744" y="4343191"/>
                </a:cubicBezTo>
                <a:cubicBezTo>
                  <a:pt x="1978744" y="4290506"/>
                  <a:pt x="1965238" y="4249932"/>
                  <a:pt x="1938226" y="4221469"/>
                </a:cubicBezTo>
                <a:cubicBezTo>
                  <a:pt x="1911214" y="4193005"/>
                  <a:pt x="1874267" y="4178773"/>
                  <a:pt x="1827386" y="4178773"/>
                </a:cubicBezTo>
                <a:close/>
                <a:moveTo>
                  <a:pt x="1368102" y="4137920"/>
                </a:moveTo>
                <a:lnTo>
                  <a:pt x="1450144" y="4137920"/>
                </a:lnTo>
                <a:cubicBezTo>
                  <a:pt x="1469566" y="4137920"/>
                  <a:pt x="1485249" y="4142943"/>
                  <a:pt x="1497192" y="4152989"/>
                </a:cubicBezTo>
                <a:cubicBezTo>
                  <a:pt x="1509136" y="4163035"/>
                  <a:pt x="1515107" y="4177992"/>
                  <a:pt x="1515107" y="4197861"/>
                </a:cubicBezTo>
                <a:cubicBezTo>
                  <a:pt x="1515107" y="4211478"/>
                  <a:pt x="1512261" y="4222975"/>
                  <a:pt x="1506568" y="4232352"/>
                </a:cubicBezTo>
                <a:cubicBezTo>
                  <a:pt x="1500876" y="4241728"/>
                  <a:pt x="1492727" y="4248760"/>
                  <a:pt x="1482123" y="4253448"/>
                </a:cubicBezTo>
                <a:cubicBezTo>
                  <a:pt x="1471519" y="4258136"/>
                  <a:pt x="1458850" y="4260480"/>
                  <a:pt x="1444116" y="4260480"/>
                </a:cubicBezTo>
                <a:lnTo>
                  <a:pt x="1368102" y="4260480"/>
                </a:lnTo>
                <a:close/>
                <a:moveTo>
                  <a:pt x="2806378" y="4135911"/>
                </a:moveTo>
                <a:lnTo>
                  <a:pt x="2865313" y="4135911"/>
                </a:lnTo>
                <a:cubicBezTo>
                  <a:pt x="2877368" y="4135911"/>
                  <a:pt x="2888252" y="4137530"/>
                  <a:pt x="2897962" y="4140767"/>
                </a:cubicBezTo>
                <a:cubicBezTo>
                  <a:pt x="2907674" y="4144004"/>
                  <a:pt x="2915320" y="4149361"/>
                  <a:pt x="2920901" y="4156840"/>
                </a:cubicBezTo>
                <a:cubicBezTo>
                  <a:pt x="2926482" y="4164319"/>
                  <a:pt x="2929272" y="4174420"/>
                  <a:pt x="2929272" y="4187145"/>
                </a:cubicBezTo>
                <a:cubicBezTo>
                  <a:pt x="2929272" y="4205228"/>
                  <a:pt x="2923245" y="4218957"/>
                  <a:pt x="2911190" y="4228333"/>
                </a:cubicBezTo>
                <a:cubicBezTo>
                  <a:pt x="2899134" y="4237709"/>
                  <a:pt x="2883842" y="4242398"/>
                  <a:pt x="2865313" y="4242398"/>
                </a:cubicBezTo>
                <a:lnTo>
                  <a:pt x="2806378" y="4242398"/>
                </a:lnTo>
                <a:close/>
                <a:moveTo>
                  <a:pt x="4202385" y="4106778"/>
                </a:moveTo>
                <a:lnTo>
                  <a:pt x="4202385" y="4183796"/>
                </a:lnTo>
                <a:lnTo>
                  <a:pt x="4148138" y="4183796"/>
                </a:lnTo>
                <a:lnTo>
                  <a:pt x="4148138" y="4252109"/>
                </a:lnTo>
                <a:lnTo>
                  <a:pt x="4202385" y="4252109"/>
                </a:lnTo>
                <a:lnTo>
                  <a:pt x="4202385" y="4396769"/>
                </a:lnTo>
                <a:cubicBezTo>
                  <a:pt x="4202385" y="4423559"/>
                  <a:pt x="4205957" y="4445269"/>
                  <a:pt x="4213101" y="4461900"/>
                </a:cubicBezTo>
                <a:cubicBezTo>
                  <a:pt x="4220245" y="4478532"/>
                  <a:pt x="4232914" y="4490810"/>
                  <a:pt x="4251108" y="4498735"/>
                </a:cubicBezTo>
                <a:cubicBezTo>
                  <a:pt x="4269302" y="4506660"/>
                  <a:pt x="4294919" y="4510623"/>
                  <a:pt x="4327959" y="4510623"/>
                </a:cubicBezTo>
                <a:lnTo>
                  <a:pt x="4362450" y="4510623"/>
                </a:lnTo>
                <a:lnTo>
                  <a:pt x="4362450" y="4441306"/>
                </a:lnTo>
                <a:lnTo>
                  <a:pt x="4330638" y="4441306"/>
                </a:lnTo>
                <a:cubicBezTo>
                  <a:pt x="4313672" y="4441306"/>
                  <a:pt x="4302788" y="4437288"/>
                  <a:pt x="4297989" y="4429251"/>
                </a:cubicBezTo>
                <a:cubicBezTo>
                  <a:pt x="4293189" y="4421215"/>
                  <a:pt x="4290789" y="4408601"/>
                  <a:pt x="4290789" y="4391412"/>
                </a:cubicBezTo>
                <a:lnTo>
                  <a:pt x="4290789" y="4252109"/>
                </a:lnTo>
                <a:lnTo>
                  <a:pt x="4362785" y="4252109"/>
                </a:lnTo>
                <a:lnTo>
                  <a:pt x="4362785" y="4183796"/>
                </a:lnTo>
                <a:lnTo>
                  <a:pt x="4290789" y="4183796"/>
                </a:lnTo>
                <a:lnTo>
                  <a:pt x="4290789" y="4106778"/>
                </a:lnTo>
                <a:close/>
                <a:moveTo>
                  <a:pt x="2712281" y="4059897"/>
                </a:moveTo>
                <a:lnTo>
                  <a:pt x="2712281" y="4510623"/>
                </a:lnTo>
                <a:lnTo>
                  <a:pt x="2883731" y="4510623"/>
                </a:lnTo>
                <a:cubicBezTo>
                  <a:pt x="2919450" y="4510623"/>
                  <a:pt x="2950090" y="4505879"/>
                  <a:pt x="2975651" y="4496391"/>
                </a:cubicBezTo>
                <a:cubicBezTo>
                  <a:pt x="3001212" y="4486904"/>
                  <a:pt x="3020858" y="4472393"/>
                  <a:pt x="3034587" y="4452859"/>
                </a:cubicBezTo>
                <a:cubicBezTo>
                  <a:pt x="3048316" y="4433325"/>
                  <a:pt x="3055181" y="4408490"/>
                  <a:pt x="3055181" y="4378352"/>
                </a:cubicBezTo>
                <a:cubicBezTo>
                  <a:pt x="3055181" y="4350223"/>
                  <a:pt x="3046977" y="4326560"/>
                  <a:pt x="3030568" y="4307361"/>
                </a:cubicBezTo>
                <a:cubicBezTo>
                  <a:pt x="3014160" y="4288162"/>
                  <a:pt x="2990441" y="4275437"/>
                  <a:pt x="2959410" y="4269187"/>
                </a:cubicBezTo>
                <a:cubicBezTo>
                  <a:pt x="2979055" y="4261820"/>
                  <a:pt x="2994794" y="4249820"/>
                  <a:pt x="3006626" y="4233189"/>
                </a:cubicBezTo>
                <a:cubicBezTo>
                  <a:pt x="3018458" y="4216557"/>
                  <a:pt x="3024374" y="4196298"/>
                  <a:pt x="3024374" y="4172411"/>
                </a:cubicBezTo>
                <a:cubicBezTo>
                  <a:pt x="3024374" y="4134237"/>
                  <a:pt x="3010198" y="4105941"/>
                  <a:pt x="2981846" y="4087523"/>
                </a:cubicBezTo>
                <a:cubicBezTo>
                  <a:pt x="2953494" y="4069106"/>
                  <a:pt x="2915096" y="4059897"/>
                  <a:pt x="2866653" y="4059897"/>
                </a:cubicBezTo>
                <a:close/>
                <a:moveTo>
                  <a:pt x="2388580" y="4059897"/>
                </a:moveTo>
                <a:lnTo>
                  <a:pt x="2388580" y="4396769"/>
                </a:lnTo>
                <a:cubicBezTo>
                  <a:pt x="2388580" y="4423559"/>
                  <a:pt x="2392152" y="4445269"/>
                  <a:pt x="2399296" y="4461900"/>
                </a:cubicBezTo>
                <a:cubicBezTo>
                  <a:pt x="2406439" y="4478532"/>
                  <a:pt x="2419108" y="4490810"/>
                  <a:pt x="2437302" y="4498735"/>
                </a:cubicBezTo>
                <a:cubicBezTo>
                  <a:pt x="2455496" y="4506660"/>
                  <a:pt x="2481114" y="4510623"/>
                  <a:pt x="2514154" y="4510623"/>
                </a:cubicBezTo>
                <a:lnTo>
                  <a:pt x="2537259" y="4510623"/>
                </a:lnTo>
                <a:lnTo>
                  <a:pt x="2537259" y="4441306"/>
                </a:lnTo>
                <a:lnTo>
                  <a:pt x="2517167" y="4441306"/>
                </a:lnTo>
                <a:cubicBezTo>
                  <a:pt x="2500201" y="4441306"/>
                  <a:pt x="2489262" y="4437288"/>
                  <a:pt x="2484351" y="4429251"/>
                </a:cubicBezTo>
                <a:cubicBezTo>
                  <a:pt x="2479439" y="4421215"/>
                  <a:pt x="2476984" y="4408601"/>
                  <a:pt x="2476984" y="4391412"/>
                </a:cubicBezTo>
                <a:lnTo>
                  <a:pt x="2476984" y="4059897"/>
                </a:lnTo>
                <a:close/>
                <a:moveTo>
                  <a:pt x="1274006" y="4059897"/>
                </a:moveTo>
                <a:lnTo>
                  <a:pt x="1274006" y="4510623"/>
                </a:lnTo>
                <a:lnTo>
                  <a:pt x="1368102" y="4510623"/>
                </a:lnTo>
                <a:lnTo>
                  <a:pt x="1368102" y="4338168"/>
                </a:lnTo>
                <a:lnTo>
                  <a:pt x="1442442" y="4338168"/>
                </a:lnTo>
                <a:cubicBezTo>
                  <a:pt x="1457399" y="4338168"/>
                  <a:pt x="1469678" y="4340624"/>
                  <a:pt x="1479277" y="4345535"/>
                </a:cubicBezTo>
                <a:cubicBezTo>
                  <a:pt x="1488876" y="4350447"/>
                  <a:pt x="1496969" y="4359097"/>
                  <a:pt x="1503555" y="4371487"/>
                </a:cubicBezTo>
                <a:cubicBezTo>
                  <a:pt x="1510140" y="4383877"/>
                  <a:pt x="1516112" y="4401234"/>
                  <a:pt x="1521470" y="4423559"/>
                </a:cubicBezTo>
                <a:lnTo>
                  <a:pt x="1543571" y="4510623"/>
                </a:lnTo>
                <a:lnTo>
                  <a:pt x="1641016" y="4510623"/>
                </a:lnTo>
                <a:lnTo>
                  <a:pt x="1611883" y="4404806"/>
                </a:lnTo>
                <a:cubicBezTo>
                  <a:pt x="1606079" y="4383152"/>
                  <a:pt x="1599605" y="4365069"/>
                  <a:pt x="1592461" y="4350558"/>
                </a:cubicBezTo>
                <a:cubicBezTo>
                  <a:pt x="1585317" y="4336048"/>
                  <a:pt x="1575997" y="4324606"/>
                  <a:pt x="1564500" y="4316235"/>
                </a:cubicBezTo>
                <a:cubicBezTo>
                  <a:pt x="1553003" y="4307863"/>
                  <a:pt x="1537878" y="4302226"/>
                  <a:pt x="1519126" y="4299324"/>
                </a:cubicBezTo>
                <a:cubicBezTo>
                  <a:pt x="1550156" y="4290841"/>
                  <a:pt x="1573374" y="4276665"/>
                  <a:pt x="1588777" y="4256797"/>
                </a:cubicBezTo>
                <a:cubicBezTo>
                  <a:pt x="1604181" y="4236928"/>
                  <a:pt x="1611883" y="4212706"/>
                  <a:pt x="1611883" y="4184131"/>
                </a:cubicBezTo>
                <a:cubicBezTo>
                  <a:pt x="1611883" y="4153994"/>
                  <a:pt x="1605186" y="4129828"/>
                  <a:pt x="1591791" y="4111633"/>
                </a:cubicBezTo>
                <a:cubicBezTo>
                  <a:pt x="1578397" y="4093439"/>
                  <a:pt x="1560258" y="4080268"/>
                  <a:pt x="1537376" y="4072120"/>
                </a:cubicBezTo>
                <a:cubicBezTo>
                  <a:pt x="1514494" y="4063971"/>
                  <a:pt x="1488765" y="4059897"/>
                  <a:pt x="1460190" y="4059897"/>
                </a:cubicBezTo>
                <a:close/>
                <a:moveTo>
                  <a:pt x="4951214" y="4053535"/>
                </a:moveTo>
                <a:cubicBezTo>
                  <a:pt x="4934248" y="4053535"/>
                  <a:pt x="4920462" y="4058502"/>
                  <a:pt x="4909858" y="4068436"/>
                </a:cubicBezTo>
                <a:cubicBezTo>
                  <a:pt x="4899254" y="4078370"/>
                  <a:pt x="4893952" y="4091486"/>
                  <a:pt x="4893952" y="4107782"/>
                </a:cubicBezTo>
                <a:cubicBezTo>
                  <a:pt x="4893952" y="4122963"/>
                  <a:pt x="4899254" y="4135799"/>
                  <a:pt x="4909858" y="4146292"/>
                </a:cubicBezTo>
                <a:cubicBezTo>
                  <a:pt x="4917811" y="4154161"/>
                  <a:pt x="4927554" y="4159079"/>
                  <a:pt x="4939086" y="4161047"/>
                </a:cubicBezTo>
                <a:lnTo>
                  <a:pt x="4944436" y="4161481"/>
                </a:lnTo>
                <a:lnTo>
                  <a:pt x="4939912" y="4178732"/>
                </a:lnTo>
                <a:cubicBezTo>
                  <a:pt x="4937066" y="4185066"/>
                  <a:pt x="4933243" y="4190605"/>
                  <a:pt x="4928443" y="4195349"/>
                </a:cubicBezTo>
                <a:cubicBezTo>
                  <a:pt x="4918844" y="4204837"/>
                  <a:pt x="4906008" y="4212371"/>
                  <a:pt x="4889934" y="4217953"/>
                </a:cubicBezTo>
                <a:lnTo>
                  <a:pt x="4901654" y="4260815"/>
                </a:lnTo>
                <a:cubicBezTo>
                  <a:pt x="4919290" y="4257243"/>
                  <a:pt x="4936201" y="4249820"/>
                  <a:pt x="4952386" y="4238547"/>
                </a:cubicBezTo>
                <a:cubicBezTo>
                  <a:pt x="4968571" y="4227273"/>
                  <a:pt x="4981854" y="4212092"/>
                  <a:pt x="4992234" y="4193005"/>
                </a:cubicBezTo>
                <a:cubicBezTo>
                  <a:pt x="5002616" y="4173918"/>
                  <a:pt x="5007806" y="4150868"/>
                  <a:pt x="5007806" y="4123856"/>
                </a:cubicBezTo>
                <a:cubicBezTo>
                  <a:pt x="5007806" y="4100639"/>
                  <a:pt x="5002672" y="4083114"/>
                  <a:pt x="4992402" y="4071282"/>
                </a:cubicBezTo>
                <a:cubicBezTo>
                  <a:pt x="4982133" y="4059451"/>
                  <a:pt x="4968404" y="4053535"/>
                  <a:pt x="4951214" y="4053535"/>
                </a:cubicBezTo>
                <a:close/>
                <a:moveTo>
                  <a:pt x="4798851" y="4053535"/>
                </a:moveTo>
                <a:cubicBezTo>
                  <a:pt x="4781885" y="4053535"/>
                  <a:pt x="4768100" y="4058502"/>
                  <a:pt x="4757496" y="4068436"/>
                </a:cubicBezTo>
                <a:cubicBezTo>
                  <a:pt x="4746892" y="4078370"/>
                  <a:pt x="4741590" y="4091486"/>
                  <a:pt x="4741590" y="4107782"/>
                </a:cubicBezTo>
                <a:cubicBezTo>
                  <a:pt x="4741590" y="4122963"/>
                  <a:pt x="4746892" y="4135799"/>
                  <a:pt x="4757496" y="4146292"/>
                </a:cubicBezTo>
                <a:cubicBezTo>
                  <a:pt x="4765448" y="4154161"/>
                  <a:pt x="4775191" y="4159079"/>
                  <a:pt x="4786723" y="4161047"/>
                </a:cubicBezTo>
                <a:lnTo>
                  <a:pt x="4792074" y="4161481"/>
                </a:lnTo>
                <a:lnTo>
                  <a:pt x="4787550" y="4178732"/>
                </a:lnTo>
                <a:cubicBezTo>
                  <a:pt x="4784703" y="4185066"/>
                  <a:pt x="4780880" y="4190605"/>
                  <a:pt x="4776080" y="4195349"/>
                </a:cubicBezTo>
                <a:cubicBezTo>
                  <a:pt x="4766481" y="4204837"/>
                  <a:pt x="4753645" y="4212371"/>
                  <a:pt x="4737571" y="4217953"/>
                </a:cubicBezTo>
                <a:lnTo>
                  <a:pt x="4749292" y="4260815"/>
                </a:lnTo>
                <a:cubicBezTo>
                  <a:pt x="4766928" y="4257243"/>
                  <a:pt x="4783838" y="4249820"/>
                  <a:pt x="4800023" y="4238547"/>
                </a:cubicBezTo>
                <a:cubicBezTo>
                  <a:pt x="4816208" y="4227273"/>
                  <a:pt x="4829491" y="4212092"/>
                  <a:pt x="4839872" y="4193005"/>
                </a:cubicBezTo>
                <a:cubicBezTo>
                  <a:pt x="4850253" y="4173918"/>
                  <a:pt x="4855443" y="4150868"/>
                  <a:pt x="4855443" y="4123856"/>
                </a:cubicBezTo>
                <a:cubicBezTo>
                  <a:pt x="4855443" y="4100639"/>
                  <a:pt x="4850308" y="4083114"/>
                  <a:pt x="4840039" y="4071282"/>
                </a:cubicBezTo>
                <a:cubicBezTo>
                  <a:pt x="4829770" y="4059451"/>
                  <a:pt x="4816041" y="4053535"/>
                  <a:pt x="4798851" y="4053535"/>
                </a:cubicBezTo>
                <a:close/>
                <a:moveTo>
                  <a:pt x="1182253" y="4053535"/>
                </a:moveTo>
                <a:cubicBezTo>
                  <a:pt x="1164617" y="4057107"/>
                  <a:pt x="1147707" y="4064529"/>
                  <a:pt x="1131522" y="4075803"/>
                </a:cubicBezTo>
                <a:cubicBezTo>
                  <a:pt x="1115337" y="4087077"/>
                  <a:pt x="1102054" y="4102257"/>
                  <a:pt x="1091673" y="4121344"/>
                </a:cubicBezTo>
                <a:cubicBezTo>
                  <a:pt x="1081292" y="4140432"/>
                  <a:pt x="1076102" y="4163481"/>
                  <a:pt x="1076102" y="4190494"/>
                </a:cubicBezTo>
                <a:cubicBezTo>
                  <a:pt x="1076102" y="4213488"/>
                  <a:pt x="1081236" y="4230956"/>
                  <a:pt x="1091505" y="4242900"/>
                </a:cubicBezTo>
                <a:cubicBezTo>
                  <a:pt x="1101775" y="4254843"/>
                  <a:pt x="1115392" y="4260815"/>
                  <a:pt x="1132359" y="4260815"/>
                </a:cubicBezTo>
                <a:cubicBezTo>
                  <a:pt x="1149548" y="4260815"/>
                  <a:pt x="1163445" y="4255848"/>
                  <a:pt x="1174049" y="4245914"/>
                </a:cubicBezTo>
                <a:cubicBezTo>
                  <a:pt x="1184653" y="4235979"/>
                  <a:pt x="1189955" y="4222864"/>
                  <a:pt x="1189955" y="4206567"/>
                </a:cubicBezTo>
                <a:cubicBezTo>
                  <a:pt x="1189955" y="4191387"/>
                  <a:pt x="1184653" y="4178550"/>
                  <a:pt x="1174049" y="4168058"/>
                </a:cubicBezTo>
                <a:cubicBezTo>
                  <a:pt x="1166096" y="4160189"/>
                  <a:pt x="1156291" y="4155270"/>
                  <a:pt x="1144634" y="4153303"/>
                </a:cubicBezTo>
                <a:lnTo>
                  <a:pt x="1139464" y="4152889"/>
                </a:lnTo>
                <a:lnTo>
                  <a:pt x="1143995" y="4135576"/>
                </a:lnTo>
                <a:cubicBezTo>
                  <a:pt x="1146842" y="4129214"/>
                  <a:pt x="1150665" y="4123633"/>
                  <a:pt x="1155464" y="4118833"/>
                </a:cubicBezTo>
                <a:cubicBezTo>
                  <a:pt x="1165064" y="4109234"/>
                  <a:pt x="1177900" y="4101755"/>
                  <a:pt x="1193974" y="4096397"/>
                </a:cubicBezTo>
                <a:close/>
                <a:moveTo>
                  <a:pt x="1030225" y="4053535"/>
                </a:moveTo>
                <a:cubicBezTo>
                  <a:pt x="1012812" y="4057107"/>
                  <a:pt x="995958" y="4064529"/>
                  <a:pt x="979661" y="4075803"/>
                </a:cubicBezTo>
                <a:cubicBezTo>
                  <a:pt x="963364" y="4087077"/>
                  <a:pt x="950081" y="4102257"/>
                  <a:pt x="939812" y="4121344"/>
                </a:cubicBezTo>
                <a:cubicBezTo>
                  <a:pt x="929543" y="4140432"/>
                  <a:pt x="924409" y="4163481"/>
                  <a:pt x="924409" y="4190494"/>
                </a:cubicBezTo>
                <a:cubicBezTo>
                  <a:pt x="924409" y="4213488"/>
                  <a:pt x="929487" y="4230956"/>
                  <a:pt x="939645" y="4242900"/>
                </a:cubicBezTo>
                <a:cubicBezTo>
                  <a:pt x="949802" y="4254843"/>
                  <a:pt x="963476" y="4260815"/>
                  <a:pt x="980666" y="4260815"/>
                </a:cubicBezTo>
                <a:cubicBezTo>
                  <a:pt x="997855" y="4260815"/>
                  <a:pt x="1011696" y="4255848"/>
                  <a:pt x="1022189" y="4245914"/>
                </a:cubicBezTo>
                <a:cubicBezTo>
                  <a:pt x="1032681" y="4235979"/>
                  <a:pt x="1037927" y="4222864"/>
                  <a:pt x="1037927" y="4206567"/>
                </a:cubicBezTo>
                <a:cubicBezTo>
                  <a:pt x="1037927" y="4191387"/>
                  <a:pt x="1032625" y="4178550"/>
                  <a:pt x="1022021" y="4168058"/>
                </a:cubicBezTo>
                <a:cubicBezTo>
                  <a:pt x="1014068" y="4160189"/>
                  <a:pt x="1004326" y="4155270"/>
                  <a:pt x="992794" y="4153303"/>
                </a:cubicBezTo>
                <a:lnTo>
                  <a:pt x="987441" y="4152869"/>
                </a:lnTo>
                <a:lnTo>
                  <a:pt x="991967" y="4135576"/>
                </a:lnTo>
                <a:cubicBezTo>
                  <a:pt x="994814" y="4129214"/>
                  <a:pt x="998637" y="4123633"/>
                  <a:pt x="1003436" y="4118833"/>
                </a:cubicBezTo>
                <a:cubicBezTo>
                  <a:pt x="1013036" y="4109234"/>
                  <a:pt x="1025984" y="4101755"/>
                  <a:pt x="1042280" y="4096397"/>
                </a:cubicBezTo>
                <a:close/>
                <a:moveTo>
                  <a:pt x="3667720" y="3428940"/>
                </a:moveTo>
                <a:cubicBezTo>
                  <a:pt x="3685356" y="3428940"/>
                  <a:pt x="3699198" y="3433517"/>
                  <a:pt x="3709243" y="3442670"/>
                </a:cubicBezTo>
                <a:cubicBezTo>
                  <a:pt x="3719289" y="3451823"/>
                  <a:pt x="3726433" y="3463933"/>
                  <a:pt x="3730674" y="3479002"/>
                </a:cubicBezTo>
                <a:cubicBezTo>
                  <a:pt x="3734916" y="3494071"/>
                  <a:pt x="3737037" y="3510870"/>
                  <a:pt x="3737037" y="3529399"/>
                </a:cubicBezTo>
                <a:cubicBezTo>
                  <a:pt x="3737037" y="3547928"/>
                  <a:pt x="3734916" y="3564727"/>
                  <a:pt x="3730674" y="3579796"/>
                </a:cubicBezTo>
                <a:cubicBezTo>
                  <a:pt x="3726433" y="3594865"/>
                  <a:pt x="3719289" y="3606920"/>
                  <a:pt x="3709243" y="3615961"/>
                </a:cubicBezTo>
                <a:cubicBezTo>
                  <a:pt x="3699198" y="3625003"/>
                  <a:pt x="3685356" y="3629523"/>
                  <a:pt x="3667720" y="3629523"/>
                </a:cubicBezTo>
                <a:cubicBezTo>
                  <a:pt x="3650977" y="3629523"/>
                  <a:pt x="3637582" y="3625003"/>
                  <a:pt x="3627537" y="3615961"/>
                </a:cubicBezTo>
                <a:cubicBezTo>
                  <a:pt x="3617491" y="3606920"/>
                  <a:pt x="3610403" y="3594865"/>
                  <a:pt x="3606273" y="3579796"/>
                </a:cubicBezTo>
                <a:cubicBezTo>
                  <a:pt x="3602143" y="3564727"/>
                  <a:pt x="3600078" y="3547928"/>
                  <a:pt x="3600078" y="3529399"/>
                </a:cubicBezTo>
                <a:cubicBezTo>
                  <a:pt x="3600078" y="3510870"/>
                  <a:pt x="3602143" y="3494071"/>
                  <a:pt x="3606273" y="3479002"/>
                </a:cubicBezTo>
                <a:cubicBezTo>
                  <a:pt x="3610403" y="3463933"/>
                  <a:pt x="3617491" y="3451823"/>
                  <a:pt x="3627537" y="3442670"/>
                </a:cubicBezTo>
                <a:cubicBezTo>
                  <a:pt x="3637582" y="3433517"/>
                  <a:pt x="3650977" y="3428940"/>
                  <a:pt x="3667720" y="3428940"/>
                </a:cubicBezTo>
                <a:close/>
                <a:moveTo>
                  <a:pt x="4970301" y="3421238"/>
                </a:moveTo>
                <a:cubicBezTo>
                  <a:pt x="4989054" y="3421238"/>
                  <a:pt x="5004178" y="3426875"/>
                  <a:pt x="5015675" y="3438149"/>
                </a:cubicBezTo>
                <a:cubicBezTo>
                  <a:pt x="5027172" y="3449423"/>
                  <a:pt x="5033256" y="3466445"/>
                  <a:pt x="5033925" y="3489216"/>
                </a:cubicBezTo>
                <a:lnTo>
                  <a:pt x="4903998" y="3489216"/>
                </a:lnTo>
                <a:cubicBezTo>
                  <a:pt x="4905784" y="3466891"/>
                  <a:pt x="4912593" y="3449981"/>
                  <a:pt x="4924425" y="3438484"/>
                </a:cubicBezTo>
                <a:cubicBezTo>
                  <a:pt x="4936257" y="3426987"/>
                  <a:pt x="4951549" y="3421238"/>
                  <a:pt x="4970301" y="3421238"/>
                </a:cubicBezTo>
                <a:close/>
                <a:moveTo>
                  <a:pt x="2522376" y="3421238"/>
                </a:moveTo>
                <a:cubicBezTo>
                  <a:pt x="2541128" y="3421238"/>
                  <a:pt x="2556253" y="3426875"/>
                  <a:pt x="2567750" y="3438149"/>
                </a:cubicBezTo>
                <a:cubicBezTo>
                  <a:pt x="2579247" y="3449423"/>
                  <a:pt x="2585331" y="3466445"/>
                  <a:pt x="2586000" y="3489216"/>
                </a:cubicBezTo>
                <a:lnTo>
                  <a:pt x="2456073" y="3489216"/>
                </a:lnTo>
                <a:cubicBezTo>
                  <a:pt x="2457859" y="3466891"/>
                  <a:pt x="2464668" y="3449981"/>
                  <a:pt x="2476500" y="3438484"/>
                </a:cubicBezTo>
                <a:cubicBezTo>
                  <a:pt x="2488332" y="3426987"/>
                  <a:pt x="2503624" y="3421238"/>
                  <a:pt x="2522376" y="3421238"/>
                </a:cubicBezTo>
                <a:close/>
                <a:moveTo>
                  <a:pt x="1312255" y="3364646"/>
                </a:moveTo>
                <a:lnTo>
                  <a:pt x="1312255" y="3576950"/>
                </a:lnTo>
                <a:cubicBezTo>
                  <a:pt x="1312255" y="3614901"/>
                  <a:pt x="1320682" y="3644090"/>
                  <a:pt x="1337537" y="3664517"/>
                </a:cubicBezTo>
                <a:cubicBezTo>
                  <a:pt x="1354392" y="3684943"/>
                  <a:pt x="1378446" y="3695157"/>
                  <a:pt x="1409700" y="3695157"/>
                </a:cubicBezTo>
                <a:cubicBezTo>
                  <a:pt x="1435819" y="3695157"/>
                  <a:pt x="1457809" y="3689743"/>
                  <a:pt x="1475668" y="3678916"/>
                </a:cubicBezTo>
                <a:cubicBezTo>
                  <a:pt x="1493527" y="3668088"/>
                  <a:pt x="1507592" y="3655866"/>
                  <a:pt x="1517861" y="3642248"/>
                </a:cubicBezTo>
                <a:lnTo>
                  <a:pt x="1519200" y="3691473"/>
                </a:lnTo>
                <a:lnTo>
                  <a:pt x="1604925" y="3691473"/>
                </a:lnTo>
                <a:lnTo>
                  <a:pt x="1604925" y="3364646"/>
                </a:lnTo>
                <a:lnTo>
                  <a:pt x="1516186" y="3364646"/>
                </a:lnTo>
                <a:lnTo>
                  <a:pt x="1516186" y="3582977"/>
                </a:lnTo>
                <a:cubicBezTo>
                  <a:pt x="1507480" y="3594139"/>
                  <a:pt x="1497490" y="3603683"/>
                  <a:pt x="1486216" y="3611608"/>
                </a:cubicBezTo>
                <a:cubicBezTo>
                  <a:pt x="1474942" y="3619533"/>
                  <a:pt x="1461157" y="3623496"/>
                  <a:pt x="1444861" y="3623496"/>
                </a:cubicBezTo>
                <a:cubicBezTo>
                  <a:pt x="1434368" y="3623496"/>
                  <a:pt x="1425829" y="3621096"/>
                  <a:pt x="1419244" y="3616296"/>
                </a:cubicBezTo>
                <a:cubicBezTo>
                  <a:pt x="1412658" y="3611496"/>
                  <a:pt x="1407914" y="3604799"/>
                  <a:pt x="1405012" y="3596204"/>
                </a:cubicBezTo>
                <a:cubicBezTo>
                  <a:pt x="1402110" y="3587610"/>
                  <a:pt x="1400659" y="3577619"/>
                  <a:pt x="1400659" y="3566234"/>
                </a:cubicBezTo>
                <a:lnTo>
                  <a:pt x="1400659" y="3364646"/>
                </a:lnTo>
                <a:close/>
                <a:moveTo>
                  <a:pt x="2171626" y="3360628"/>
                </a:moveTo>
                <a:cubicBezTo>
                  <a:pt x="2140595" y="3360628"/>
                  <a:pt x="2113248" y="3366879"/>
                  <a:pt x="2089584" y="3379380"/>
                </a:cubicBezTo>
                <a:cubicBezTo>
                  <a:pt x="2065920" y="3391882"/>
                  <a:pt x="2047391" y="3410690"/>
                  <a:pt x="2033997" y="3435805"/>
                </a:cubicBezTo>
                <a:cubicBezTo>
                  <a:pt x="2020602" y="3460920"/>
                  <a:pt x="2013905" y="3492453"/>
                  <a:pt x="2013905" y="3530404"/>
                </a:cubicBezTo>
                <a:cubicBezTo>
                  <a:pt x="2013905" y="3568132"/>
                  <a:pt x="2020881" y="3599274"/>
                  <a:pt x="2034834" y="3623831"/>
                </a:cubicBezTo>
                <a:cubicBezTo>
                  <a:pt x="2048786" y="3648387"/>
                  <a:pt x="2067706" y="3666637"/>
                  <a:pt x="2091593" y="3678581"/>
                </a:cubicBezTo>
                <a:cubicBezTo>
                  <a:pt x="2115480" y="3690524"/>
                  <a:pt x="2142158" y="3696496"/>
                  <a:pt x="2171626" y="3696496"/>
                </a:cubicBezTo>
                <a:cubicBezTo>
                  <a:pt x="2199531" y="3696496"/>
                  <a:pt x="2224366" y="3691529"/>
                  <a:pt x="2246133" y="3681595"/>
                </a:cubicBezTo>
                <a:cubicBezTo>
                  <a:pt x="2267899" y="3671660"/>
                  <a:pt x="2285032" y="3656926"/>
                  <a:pt x="2297534" y="3637393"/>
                </a:cubicBezTo>
                <a:cubicBezTo>
                  <a:pt x="2310036" y="3617859"/>
                  <a:pt x="2316510" y="3594028"/>
                  <a:pt x="2316956" y="3565899"/>
                </a:cubicBezTo>
                <a:lnTo>
                  <a:pt x="2231566" y="3565899"/>
                </a:lnTo>
                <a:cubicBezTo>
                  <a:pt x="2231566" y="3585768"/>
                  <a:pt x="2226208" y="3601116"/>
                  <a:pt x="2215493" y="3611943"/>
                </a:cubicBezTo>
                <a:cubicBezTo>
                  <a:pt x="2204777" y="3622770"/>
                  <a:pt x="2190266" y="3628184"/>
                  <a:pt x="2171960" y="3628184"/>
                </a:cubicBezTo>
                <a:cubicBezTo>
                  <a:pt x="2156334" y="3628184"/>
                  <a:pt x="2143553" y="3624333"/>
                  <a:pt x="2133618" y="3616631"/>
                </a:cubicBezTo>
                <a:cubicBezTo>
                  <a:pt x="2123684" y="3608929"/>
                  <a:pt x="2116373" y="3597767"/>
                  <a:pt x="2111685" y="3583145"/>
                </a:cubicBezTo>
                <a:cubicBezTo>
                  <a:pt x="2106997" y="3568522"/>
                  <a:pt x="2104653" y="3550942"/>
                  <a:pt x="2104653" y="3530404"/>
                </a:cubicBezTo>
                <a:cubicBezTo>
                  <a:pt x="2104653" y="3498257"/>
                  <a:pt x="2110011" y="3473365"/>
                  <a:pt x="2120726" y="3455729"/>
                </a:cubicBezTo>
                <a:cubicBezTo>
                  <a:pt x="2131442" y="3438093"/>
                  <a:pt x="2148520" y="3429275"/>
                  <a:pt x="2171960" y="3429275"/>
                </a:cubicBezTo>
                <a:cubicBezTo>
                  <a:pt x="2189373" y="3429275"/>
                  <a:pt x="2202991" y="3434242"/>
                  <a:pt x="2212814" y="3444176"/>
                </a:cubicBezTo>
                <a:cubicBezTo>
                  <a:pt x="2222636" y="3454111"/>
                  <a:pt x="2227882" y="3467338"/>
                  <a:pt x="2228552" y="3483858"/>
                </a:cubicBezTo>
                <a:lnTo>
                  <a:pt x="2314612" y="3483858"/>
                </a:lnTo>
                <a:cubicBezTo>
                  <a:pt x="2314389" y="3456399"/>
                  <a:pt x="2307859" y="3433517"/>
                  <a:pt x="2295023" y="3415211"/>
                </a:cubicBezTo>
                <a:cubicBezTo>
                  <a:pt x="2282186" y="3396905"/>
                  <a:pt x="2265052" y="3383231"/>
                  <a:pt x="2243621" y="3374190"/>
                </a:cubicBezTo>
                <a:cubicBezTo>
                  <a:pt x="2222190" y="3365149"/>
                  <a:pt x="2198191" y="3360628"/>
                  <a:pt x="2171626" y="3360628"/>
                </a:cubicBezTo>
                <a:close/>
                <a:moveTo>
                  <a:pt x="1819200" y="3360628"/>
                </a:moveTo>
                <a:cubicBezTo>
                  <a:pt x="1788170" y="3360628"/>
                  <a:pt x="1760823" y="3366879"/>
                  <a:pt x="1737159" y="3379380"/>
                </a:cubicBezTo>
                <a:cubicBezTo>
                  <a:pt x="1713495" y="3391882"/>
                  <a:pt x="1694966" y="3410690"/>
                  <a:pt x="1681572" y="3435805"/>
                </a:cubicBezTo>
                <a:cubicBezTo>
                  <a:pt x="1668177" y="3460920"/>
                  <a:pt x="1661480" y="3492453"/>
                  <a:pt x="1661480" y="3530404"/>
                </a:cubicBezTo>
                <a:cubicBezTo>
                  <a:pt x="1661480" y="3568132"/>
                  <a:pt x="1668456" y="3599274"/>
                  <a:pt x="1682409" y="3623831"/>
                </a:cubicBezTo>
                <a:cubicBezTo>
                  <a:pt x="1696362" y="3648387"/>
                  <a:pt x="1715281" y="3666637"/>
                  <a:pt x="1739168" y="3678581"/>
                </a:cubicBezTo>
                <a:cubicBezTo>
                  <a:pt x="1763055" y="3690524"/>
                  <a:pt x="1789732" y="3696496"/>
                  <a:pt x="1819200" y="3696496"/>
                </a:cubicBezTo>
                <a:cubicBezTo>
                  <a:pt x="1847106" y="3696496"/>
                  <a:pt x="1871942" y="3691529"/>
                  <a:pt x="1893708" y="3681595"/>
                </a:cubicBezTo>
                <a:cubicBezTo>
                  <a:pt x="1915474" y="3671660"/>
                  <a:pt x="1932608" y="3656926"/>
                  <a:pt x="1945109" y="3637393"/>
                </a:cubicBezTo>
                <a:cubicBezTo>
                  <a:pt x="1957611" y="3617859"/>
                  <a:pt x="1964085" y="3594028"/>
                  <a:pt x="1964531" y="3565899"/>
                </a:cubicBezTo>
                <a:lnTo>
                  <a:pt x="1879141" y="3565899"/>
                </a:lnTo>
                <a:cubicBezTo>
                  <a:pt x="1879141" y="3585768"/>
                  <a:pt x="1873783" y="3601116"/>
                  <a:pt x="1863068" y="3611943"/>
                </a:cubicBezTo>
                <a:cubicBezTo>
                  <a:pt x="1852352" y="3622770"/>
                  <a:pt x="1837841" y="3628184"/>
                  <a:pt x="1819535" y="3628184"/>
                </a:cubicBezTo>
                <a:cubicBezTo>
                  <a:pt x="1803908" y="3628184"/>
                  <a:pt x="1791128" y="3624333"/>
                  <a:pt x="1781194" y="3616631"/>
                </a:cubicBezTo>
                <a:cubicBezTo>
                  <a:pt x="1771259" y="3608929"/>
                  <a:pt x="1763948" y="3597767"/>
                  <a:pt x="1759260" y="3583145"/>
                </a:cubicBezTo>
                <a:cubicBezTo>
                  <a:pt x="1754572" y="3568522"/>
                  <a:pt x="1752228" y="3550942"/>
                  <a:pt x="1752228" y="3530404"/>
                </a:cubicBezTo>
                <a:cubicBezTo>
                  <a:pt x="1752228" y="3498257"/>
                  <a:pt x="1757586" y="3473365"/>
                  <a:pt x="1768301" y="3455729"/>
                </a:cubicBezTo>
                <a:cubicBezTo>
                  <a:pt x="1779017" y="3438093"/>
                  <a:pt x="1796095" y="3429275"/>
                  <a:pt x="1819535" y="3429275"/>
                </a:cubicBezTo>
                <a:cubicBezTo>
                  <a:pt x="1836948" y="3429275"/>
                  <a:pt x="1850566" y="3434242"/>
                  <a:pt x="1860389" y="3444176"/>
                </a:cubicBezTo>
                <a:cubicBezTo>
                  <a:pt x="1870211" y="3454111"/>
                  <a:pt x="1875458" y="3467338"/>
                  <a:pt x="1876127" y="3483858"/>
                </a:cubicBezTo>
                <a:lnTo>
                  <a:pt x="1962187" y="3483858"/>
                </a:lnTo>
                <a:cubicBezTo>
                  <a:pt x="1961964" y="3456399"/>
                  <a:pt x="1955434" y="3433517"/>
                  <a:pt x="1942598" y="3415211"/>
                </a:cubicBezTo>
                <a:cubicBezTo>
                  <a:pt x="1929761" y="3396905"/>
                  <a:pt x="1912627" y="3383231"/>
                  <a:pt x="1891196" y="3374190"/>
                </a:cubicBezTo>
                <a:cubicBezTo>
                  <a:pt x="1869765" y="3365149"/>
                  <a:pt x="1845766" y="3360628"/>
                  <a:pt x="1819200" y="3360628"/>
                </a:cubicBezTo>
                <a:close/>
                <a:moveTo>
                  <a:pt x="3667720" y="3360293"/>
                </a:moveTo>
                <a:cubicBezTo>
                  <a:pt x="3636020" y="3360293"/>
                  <a:pt x="3608282" y="3366935"/>
                  <a:pt x="3584507" y="3380218"/>
                </a:cubicBezTo>
                <a:cubicBezTo>
                  <a:pt x="3560732" y="3393500"/>
                  <a:pt x="3542258" y="3412755"/>
                  <a:pt x="3529087" y="3437982"/>
                </a:cubicBezTo>
                <a:cubicBezTo>
                  <a:pt x="3515916" y="3463208"/>
                  <a:pt x="3509330" y="3493680"/>
                  <a:pt x="3509330" y="3529399"/>
                </a:cubicBezTo>
                <a:cubicBezTo>
                  <a:pt x="3509330" y="3564895"/>
                  <a:pt x="3515916" y="3595200"/>
                  <a:pt x="3529087" y="3620315"/>
                </a:cubicBezTo>
                <a:cubicBezTo>
                  <a:pt x="3542258" y="3645429"/>
                  <a:pt x="3560732" y="3664517"/>
                  <a:pt x="3584507" y="3677576"/>
                </a:cubicBezTo>
                <a:cubicBezTo>
                  <a:pt x="3608282" y="3690636"/>
                  <a:pt x="3636132" y="3697166"/>
                  <a:pt x="3668055" y="3697166"/>
                </a:cubicBezTo>
                <a:cubicBezTo>
                  <a:pt x="3699979" y="3697166"/>
                  <a:pt x="3727940" y="3690636"/>
                  <a:pt x="3751938" y="3677576"/>
                </a:cubicBezTo>
                <a:cubicBezTo>
                  <a:pt x="3775937" y="3664517"/>
                  <a:pt x="3794578" y="3645429"/>
                  <a:pt x="3807860" y="3620315"/>
                </a:cubicBezTo>
                <a:cubicBezTo>
                  <a:pt x="3821144" y="3595200"/>
                  <a:pt x="3827785" y="3564895"/>
                  <a:pt x="3827785" y="3529399"/>
                </a:cubicBezTo>
                <a:cubicBezTo>
                  <a:pt x="3827785" y="3493680"/>
                  <a:pt x="3821144" y="3463208"/>
                  <a:pt x="3807860" y="3437982"/>
                </a:cubicBezTo>
                <a:cubicBezTo>
                  <a:pt x="3794578" y="3412755"/>
                  <a:pt x="3775937" y="3393500"/>
                  <a:pt x="3751938" y="3380218"/>
                </a:cubicBezTo>
                <a:cubicBezTo>
                  <a:pt x="3727940" y="3366935"/>
                  <a:pt x="3699867" y="3360293"/>
                  <a:pt x="3667720" y="3360293"/>
                </a:cubicBezTo>
                <a:close/>
                <a:moveTo>
                  <a:pt x="4970636" y="3359623"/>
                </a:moveTo>
                <a:cubicBezTo>
                  <a:pt x="4938043" y="3359623"/>
                  <a:pt x="4910026" y="3366377"/>
                  <a:pt x="4886585" y="3379883"/>
                </a:cubicBezTo>
                <a:cubicBezTo>
                  <a:pt x="4863145" y="3393389"/>
                  <a:pt x="4845230" y="3412644"/>
                  <a:pt x="4832840" y="3437647"/>
                </a:cubicBezTo>
                <a:cubicBezTo>
                  <a:pt x="4820450" y="3462650"/>
                  <a:pt x="4814255" y="3492453"/>
                  <a:pt x="4814255" y="3527055"/>
                </a:cubicBezTo>
                <a:cubicBezTo>
                  <a:pt x="4814255" y="3562774"/>
                  <a:pt x="4820617" y="3593358"/>
                  <a:pt x="4833342" y="3618808"/>
                </a:cubicBezTo>
                <a:cubicBezTo>
                  <a:pt x="4846067" y="3644257"/>
                  <a:pt x="4864484" y="3663735"/>
                  <a:pt x="4888594" y="3677241"/>
                </a:cubicBezTo>
                <a:cubicBezTo>
                  <a:pt x="4912705" y="3690747"/>
                  <a:pt x="4941726" y="3697501"/>
                  <a:pt x="4975659" y="3697501"/>
                </a:cubicBezTo>
                <a:cubicBezTo>
                  <a:pt x="5004011" y="3697501"/>
                  <a:pt x="5028902" y="3693315"/>
                  <a:pt x="5050334" y="3684943"/>
                </a:cubicBezTo>
                <a:cubicBezTo>
                  <a:pt x="5071765" y="3676572"/>
                  <a:pt x="5088676" y="3663903"/>
                  <a:pt x="5101066" y="3646936"/>
                </a:cubicBezTo>
                <a:cubicBezTo>
                  <a:pt x="5113455" y="3629970"/>
                  <a:pt x="5120208" y="3608762"/>
                  <a:pt x="5121324" y="3583312"/>
                </a:cubicBezTo>
                <a:lnTo>
                  <a:pt x="5033590" y="3583312"/>
                </a:lnTo>
                <a:cubicBezTo>
                  <a:pt x="5033367" y="3599832"/>
                  <a:pt x="5028065" y="3612278"/>
                  <a:pt x="5017684" y="3620649"/>
                </a:cubicBezTo>
                <a:cubicBezTo>
                  <a:pt x="5007304" y="3629021"/>
                  <a:pt x="4993295" y="3633207"/>
                  <a:pt x="4975659" y="3633207"/>
                </a:cubicBezTo>
                <a:cubicBezTo>
                  <a:pt x="4958469" y="3633207"/>
                  <a:pt x="4944628" y="3629133"/>
                  <a:pt x="4934136" y="3620984"/>
                </a:cubicBezTo>
                <a:cubicBezTo>
                  <a:pt x="4923644" y="3612836"/>
                  <a:pt x="4915998" y="3602120"/>
                  <a:pt x="4911198" y="3588837"/>
                </a:cubicBezTo>
                <a:cubicBezTo>
                  <a:pt x="4906398" y="3575555"/>
                  <a:pt x="4903775" y="3561100"/>
                  <a:pt x="4903328" y="3545473"/>
                </a:cubicBezTo>
                <a:lnTo>
                  <a:pt x="5120990" y="3545473"/>
                </a:lnTo>
                <a:cubicBezTo>
                  <a:pt x="5121213" y="3543017"/>
                  <a:pt x="5121436" y="3539501"/>
                  <a:pt x="5121660" y="3534924"/>
                </a:cubicBezTo>
                <a:cubicBezTo>
                  <a:pt x="5121882" y="3530348"/>
                  <a:pt x="5121994" y="3526720"/>
                  <a:pt x="5121994" y="3524041"/>
                </a:cubicBezTo>
                <a:cubicBezTo>
                  <a:pt x="5121994" y="3471356"/>
                  <a:pt x="5108488" y="3430782"/>
                  <a:pt x="5081476" y="3402319"/>
                </a:cubicBezTo>
                <a:cubicBezTo>
                  <a:pt x="5054464" y="3373855"/>
                  <a:pt x="5017517" y="3359623"/>
                  <a:pt x="4970636" y="3359623"/>
                </a:cubicBezTo>
                <a:close/>
                <a:moveTo>
                  <a:pt x="3194112" y="3359623"/>
                </a:moveTo>
                <a:cubicBezTo>
                  <a:pt x="3176699" y="3359623"/>
                  <a:pt x="3159844" y="3361298"/>
                  <a:pt x="3143548" y="3364646"/>
                </a:cubicBezTo>
                <a:cubicBezTo>
                  <a:pt x="3127251" y="3367995"/>
                  <a:pt x="3112573" y="3373297"/>
                  <a:pt x="3099513" y="3380552"/>
                </a:cubicBezTo>
                <a:cubicBezTo>
                  <a:pt x="3086454" y="3387808"/>
                  <a:pt x="3076072" y="3397296"/>
                  <a:pt x="3068371" y="3409016"/>
                </a:cubicBezTo>
                <a:cubicBezTo>
                  <a:pt x="3060669" y="3420736"/>
                  <a:pt x="3056818" y="3435079"/>
                  <a:pt x="3056818" y="3452046"/>
                </a:cubicBezTo>
                <a:cubicBezTo>
                  <a:pt x="3056818" y="3473700"/>
                  <a:pt x="3061952" y="3491169"/>
                  <a:pt x="3072222" y="3504452"/>
                </a:cubicBezTo>
                <a:cubicBezTo>
                  <a:pt x="3082491" y="3517735"/>
                  <a:pt x="3096611" y="3528339"/>
                  <a:pt x="3114582" y="3536264"/>
                </a:cubicBezTo>
                <a:cubicBezTo>
                  <a:pt x="3132553" y="3544189"/>
                  <a:pt x="3153147" y="3550942"/>
                  <a:pt x="3176364" y="3556523"/>
                </a:cubicBezTo>
                <a:cubicBezTo>
                  <a:pt x="3204046" y="3562997"/>
                  <a:pt x="3223468" y="3569192"/>
                  <a:pt x="3234630" y="3575108"/>
                </a:cubicBezTo>
                <a:cubicBezTo>
                  <a:pt x="3245792" y="3581024"/>
                  <a:pt x="3251374" y="3590121"/>
                  <a:pt x="3251374" y="3602399"/>
                </a:cubicBezTo>
                <a:cubicBezTo>
                  <a:pt x="3251374" y="3615124"/>
                  <a:pt x="3246630" y="3624165"/>
                  <a:pt x="3237142" y="3629523"/>
                </a:cubicBezTo>
                <a:cubicBezTo>
                  <a:pt x="3227654" y="3634881"/>
                  <a:pt x="3214427" y="3637560"/>
                  <a:pt x="3197460" y="3637560"/>
                </a:cubicBezTo>
                <a:cubicBezTo>
                  <a:pt x="3180271" y="3637560"/>
                  <a:pt x="3165258" y="3634044"/>
                  <a:pt x="3152422" y="3627012"/>
                </a:cubicBezTo>
                <a:cubicBezTo>
                  <a:pt x="3139585" y="3619980"/>
                  <a:pt x="3133167" y="3607422"/>
                  <a:pt x="3133167" y="3589340"/>
                </a:cubicBezTo>
                <a:lnTo>
                  <a:pt x="3050790" y="3589340"/>
                </a:lnTo>
                <a:cubicBezTo>
                  <a:pt x="3050790" y="3610324"/>
                  <a:pt x="3054920" y="3627737"/>
                  <a:pt x="3063180" y="3641578"/>
                </a:cubicBezTo>
                <a:cubicBezTo>
                  <a:pt x="3071440" y="3655419"/>
                  <a:pt x="3082602" y="3666414"/>
                  <a:pt x="3096667" y="3674562"/>
                </a:cubicBezTo>
                <a:cubicBezTo>
                  <a:pt x="3110731" y="3682711"/>
                  <a:pt x="3126470" y="3688459"/>
                  <a:pt x="3143882" y="3691808"/>
                </a:cubicBezTo>
                <a:cubicBezTo>
                  <a:pt x="3161295" y="3695157"/>
                  <a:pt x="3179155" y="3696831"/>
                  <a:pt x="3197460" y="3696831"/>
                </a:cubicBezTo>
                <a:cubicBezTo>
                  <a:pt x="3215766" y="3696831"/>
                  <a:pt x="3233402" y="3694989"/>
                  <a:pt x="3250369" y="3691306"/>
                </a:cubicBezTo>
                <a:cubicBezTo>
                  <a:pt x="3267335" y="3687622"/>
                  <a:pt x="3282516" y="3681706"/>
                  <a:pt x="3295910" y="3673558"/>
                </a:cubicBezTo>
                <a:cubicBezTo>
                  <a:pt x="3309305" y="3665409"/>
                  <a:pt x="3319909" y="3654694"/>
                  <a:pt x="3327722" y="3641411"/>
                </a:cubicBezTo>
                <a:cubicBezTo>
                  <a:pt x="3335536" y="3628128"/>
                  <a:pt x="3339442" y="3611999"/>
                  <a:pt x="3339442" y="3593023"/>
                </a:cubicBezTo>
                <a:cubicBezTo>
                  <a:pt x="3339442" y="3571145"/>
                  <a:pt x="3334531" y="3553509"/>
                  <a:pt x="3324708" y="3540115"/>
                </a:cubicBezTo>
                <a:cubicBezTo>
                  <a:pt x="3314886" y="3526720"/>
                  <a:pt x="3301603" y="3516060"/>
                  <a:pt x="3284860" y="3508135"/>
                </a:cubicBezTo>
                <a:cubicBezTo>
                  <a:pt x="3268117" y="3500210"/>
                  <a:pt x="3249141" y="3493792"/>
                  <a:pt x="3227933" y="3488881"/>
                </a:cubicBezTo>
                <a:cubicBezTo>
                  <a:pt x="3208064" y="3484416"/>
                  <a:pt x="3191935" y="3480230"/>
                  <a:pt x="3179546" y="3476323"/>
                </a:cubicBezTo>
                <a:cubicBezTo>
                  <a:pt x="3167156" y="3472417"/>
                  <a:pt x="3158170" y="3468175"/>
                  <a:pt x="3152589" y="3463599"/>
                </a:cubicBezTo>
                <a:cubicBezTo>
                  <a:pt x="3147008" y="3459022"/>
                  <a:pt x="3144217" y="3453720"/>
                  <a:pt x="3144217" y="3447693"/>
                </a:cubicBezTo>
                <a:cubicBezTo>
                  <a:pt x="3144217" y="3437423"/>
                  <a:pt x="3148626" y="3430168"/>
                  <a:pt x="3157444" y="3425926"/>
                </a:cubicBezTo>
                <a:cubicBezTo>
                  <a:pt x="3166262" y="3421685"/>
                  <a:pt x="3178485" y="3419564"/>
                  <a:pt x="3194112" y="3419564"/>
                </a:cubicBezTo>
                <a:cubicBezTo>
                  <a:pt x="3208400" y="3419564"/>
                  <a:pt x="3220789" y="3422745"/>
                  <a:pt x="3231282" y="3429108"/>
                </a:cubicBezTo>
                <a:cubicBezTo>
                  <a:pt x="3241774" y="3435470"/>
                  <a:pt x="3247020" y="3446911"/>
                  <a:pt x="3247020" y="3463431"/>
                </a:cubicBezTo>
                <a:lnTo>
                  <a:pt x="3329397" y="3463431"/>
                </a:lnTo>
                <a:cubicBezTo>
                  <a:pt x="3329397" y="3443563"/>
                  <a:pt x="3325546" y="3426931"/>
                  <a:pt x="3317844" y="3413536"/>
                </a:cubicBezTo>
                <a:cubicBezTo>
                  <a:pt x="3310142" y="3400142"/>
                  <a:pt x="3299817" y="3389538"/>
                  <a:pt x="3286869" y="3381724"/>
                </a:cubicBezTo>
                <a:cubicBezTo>
                  <a:pt x="3273921" y="3373911"/>
                  <a:pt x="3259410" y="3368274"/>
                  <a:pt x="3243337" y="3364814"/>
                </a:cubicBezTo>
                <a:cubicBezTo>
                  <a:pt x="3227264" y="3361354"/>
                  <a:pt x="3210855" y="3359623"/>
                  <a:pt x="3194112" y="3359623"/>
                </a:cubicBezTo>
                <a:close/>
                <a:moveTo>
                  <a:pt x="2860737" y="3359623"/>
                </a:moveTo>
                <a:cubicBezTo>
                  <a:pt x="2843324" y="3359623"/>
                  <a:pt x="2826469" y="3361298"/>
                  <a:pt x="2810173" y="3364646"/>
                </a:cubicBezTo>
                <a:cubicBezTo>
                  <a:pt x="2793876" y="3367995"/>
                  <a:pt x="2779198" y="3373297"/>
                  <a:pt x="2766138" y="3380552"/>
                </a:cubicBezTo>
                <a:cubicBezTo>
                  <a:pt x="2753078" y="3387808"/>
                  <a:pt x="2742698" y="3397296"/>
                  <a:pt x="2734996" y="3409016"/>
                </a:cubicBezTo>
                <a:cubicBezTo>
                  <a:pt x="2727294" y="3420736"/>
                  <a:pt x="2723443" y="3435079"/>
                  <a:pt x="2723443" y="3452046"/>
                </a:cubicBezTo>
                <a:cubicBezTo>
                  <a:pt x="2723443" y="3473700"/>
                  <a:pt x="2728578" y="3491169"/>
                  <a:pt x="2738847" y="3504452"/>
                </a:cubicBezTo>
                <a:cubicBezTo>
                  <a:pt x="2749116" y="3517735"/>
                  <a:pt x="2763236" y="3528339"/>
                  <a:pt x="2781207" y="3536264"/>
                </a:cubicBezTo>
                <a:cubicBezTo>
                  <a:pt x="2799178" y="3544189"/>
                  <a:pt x="2819772" y="3550942"/>
                  <a:pt x="2842989" y="3556523"/>
                </a:cubicBezTo>
                <a:cubicBezTo>
                  <a:pt x="2870671" y="3562997"/>
                  <a:pt x="2890093" y="3569192"/>
                  <a:pt x="2901256" y="3575108"/>
                </a:cubicBezTo>
                <a:cubicBezTo>
                  <a:pt x="2912418" y="3581024"/>
                  <a:pt x="2917998" y="3590121"/>
                  <a:pt x="2917998" y="3602399"/>
                </a:cubicBezTo>
                <a:cubicBezTo>
                  <a:pt x="2917998" y="3615124"/>
                  <a:pt x="2913255" y="3624165"/>
                  <a:pt x="2903767" y="3629523"/>
                </a:cubicBezTo>
                <a:cubicBezTo>
                  <a:pt x="2894279" y="3634881"/>
                  <a:pt x="2881052" y="3637560"/>
                  <a:pt x="2864086" y="3637560"/>
                </a:cubicBezTo>
                <a:cubicBezTo>
                  <a:pt x="2846896" y="3637560"/>
                  <a:pt x="2831883" y="3634044"/>
                  <a:pt x="2819046" y="3627012"/>
                </a:cubicBezTo>
                <a:cubicBezTo>
                  <a:pt x="2806210" y="3619980"/>
                  <a:pt x="2799792" y="3607422"/>
                  <a:pt x="2799792" y="3589340"/>
                </a:cubicBezTo>
                <a:lnTo>
                  <a:pt x="2717416" y="3589340"/>
                </a:lnTo>
                <a:cubicBezTo>
                  <a:pt x="2717416" y="3610324"/>
                  <a:pt x="2721546" y="3627737"/>
                  <a:pt x="2729805" y="3641578"/>
                </a:cubicBezTo>
                <a:cubicBezTo>
                  <a:pt x="2738065" y="3655419"/>
                  <a:pt x="2749228" y="3666414"/>
                  <a:pt x="2763292" y="3674562"/>
                </a:cubicBezTo>
                <a:cubicBezTo>
                  <a:pt x="2777356" y="3682711"/>
                  <a:pt x="2793094" y="3688459"/>
                  <a:pt x="2810508" y="3691808"/>
                </a:cubicBezTo>
                <a:cubicBezTo>
                  <a:pt x="2827920" y="3695157"/>
                  <a:pt x="2845780" y="3696831"/>
                  <a:pt x="2864086" y="3696831"/>
                </a:cubicBezTo>
                <a:cubicBezTo>
                  <a:pt x="2882391" y="3696831"/>
                  <a:pt x="2900028" y="3694989"/>
                  <a:pt x="2916994" y="3691306"/>
                </a:cubicBezTo>
                <a:cubicBezTo>
                  <a:pt x="2933960" y="3687622"/>
                  <a:pt x="2949141" y="3681706"/>
                  <a:pt x="2962535" y="3673558"/>
                </a:cubicBezTo>
                <a:cubicBezTo>
                  <a:pt x="2975930" y="3665409"/>
                  <a:pt x="2986534" y="3654694"/>
                  <a:pt x="2994348" y="3641411"/>
                </a:cubicBezTo>
                <a:cubicBezTo>
                  <a:pt x="3002161" y="3628128"/>
                  <a:pt x="3006068" y="3611999"/>
                  <a:pt x="3006068" y="3593023"/>
                </a:cubicBezTo>
                <a:cubicBezTo>
                  <a:pt x="3006068" y="3571145"/>
                  <a:pt x="3001156" y="3553509"/>
                  <a:pt x="2991334" y="3540115"/>
                </a:cubicBezTo>
                <a:cubicBezTo>
                  <a:pt x="2981511" y="3526720"/>
                  <a:pt x="2968228" y="3516060"/>
                  <a:pt x="2951485" y="3508135"/>
                </a:cubicBezTo>
                <a:cubicBezTo>
                  <a:pt x="2934742" y="3500210"/>
                  <a:pt x="2915766" y="3493792"/>
                  <a:pt x="2894558" y="3488881"/>
                </a:cubicBezTo>
                <a:cubicBezTo>
                  <a:pt x="2874690" y="3484416"/>
                  <a:pt x="2858560" y="3480230"/>
                  <a:pt x="2846170" y="3476323"/>
                </a:cubicBezTo>
                <a:cubicBezTo>
                  <a:pt x="2833780" y="3472417"/>
                  <a:pt x="2824795" y="3468175"/>
                  <a:pt x="2819214" y="3463599"/>
                </a:cubicBezTo>
                <a:cubicBezTo>
                  <a:pt x="2813633" y="3459022"/>
                  <a:pt x="2810842" y="3453720"/>
                  <a:pt x="2810842" y="3447693"/>
                </a:cubicBezTo>
                <a:cubicBezTo>
                  <a:pt x="2810842" y="3437423"/>
                  <a:pt x="2815251" y="3430168"/>
                  <a:pt x="2824069" y="3425926"/>
                </a:cubicBezTo>
                <a:cubicBezTo>
                  <a:pt x="2832888" y="3421685"/>
                  <a:pt x="2845110" y="3419564"/>
                  <a:pt x="2860737" y="3419564"/>
                </a:cubicBezTo>
                <a:cubicBezTo>
                  <a:pt x="2875024" y="3419564"/>
                  <a:pt x="2887414" y="3422745"/>
                  <a:pt x="2897907" y="3429108"/>
                </a:cubicBezTo>
                <a:cubicBezTo>
                  <a:pt x="2908399" y="3435470"/>
                  <a:pt x="2913645" y="3446911"/>
                  <a:pt x="2913645" y="3463431"/>
                </a:cubicBezTo>
                <a:lnTo>
                  <a:pt x="2996022" y="3463431"/>
                </a:lnTo>
                <a:cubicBezTo>
                  <a:pt x="2996022" y="3443563"/>
                  <a:pt x="2992171" y="3426931"/>
                  <a:pt x="2984469" y="3413536"/>
                </a:cubicBezTo>
                <a:cubicBezTo>
                  <a:pt x="2976767" y="3400142"/>
                  <a:pt x="2966442" y="3389538"/>
                  <a:pt x="2953494" y="3381724"/>
                </a:cubicBezTo>
                <a:cubicBezTo>
                  <a:pt x="2940546" y="3373911"/>
                  <a:pt x="2926036" y="3368274"/>
                  <a:pt x="2909962" y="3364814"/>
                </a:cubicBezTo>
                <a:cubicBezTo>
                  <a:pt x="2893888" y="3361354"/>
                  <a:pt x="2877480" y="3359623"/>
                  <a:pt x="2860737" y="3359623"/>
                </a:cubicBezTo>
                <a:close/>
                <a:moveTo>
                  <a:pt x="2522711" y="3359623"/>
                </a:moveTo>
                <a:cubicBezTo>
                  <a:pt x="2490118" y="3359623"/>
                  <a:pt x="2462101" y="3366377"/>
                  <a:pt x="2438660" y="3379883"/>
                </a:cubicBezTo>
                <a:cubicBezTo>
                  <a:pt x="2415220" y="3393389"/>
                  <a:pt x="2397305" y="3412644"/>
                  <a:pt x="2384915" y="3437647"/>
                </a:cubicBezTo>
                <a:cubicBezTo>
                  <a:pt x="2372525" y="3462650"/>
                  <a:pt x="2366330" y="3492453"/>
                  <a:pt x="2366330" y="3527055"/>
                </a:cubicBezTo>
                <a:cubicBezTo>
                  <a:pt x="2366330" y="3562774"/>
                  <a:pt x="2372692" y="3593358"/>
                  <a:pt x="2385417" y="3618808"/>
                </a:cubicBezTo>
                <a:cubicBezTo>
                  <a:pt x="2398142" y="3644257"/>
                  <a:pt x="2416559" y="3663735"/>
                  <a:pt x="2440670" y="3677241"/>
                </a:cubicBezTo>
                <a:cubicBezTo>
                  <a:pt x="2464780" y="3690747"/>
                  <a:pt x="2493801" y="3697501"/>
                  <a:pt x="2527734" y="3697501"/>
                </a:cubicBezTo>
                <a:cubicBezTo>
                  <a:pt x="2556086" y="3697501"/>
                  <a:pt x="2580977" y="3693315"/>
                  <a:pt x="2602408" y="3684943"/>
                </a:cubicBezTo>
                <a:cubicBezTo>
                  <a:pt x="2623840" y="3676572"/>
                  <a:pt x="2640750" y="3663903"/>
                  <a:pt x="2653140" y="3646936"/>
                </a:cubicBezTo>
                <a:cubicBezTo>
                  <a:pt x="2665530" y="3629970"/>
                  <a:pt x="2672284" y="3608762"/>
                  <a:pt x="2673400" y="3583312"/>
                </a:cubicBezTo>
                <a:lnTo>
                  <a:pt x="2585666" y="3583312"/>
                </a:lnTo>
                <a:cubicBezTo>
                  <a:pt x="2585442" y="3599832"/>
                  <a:pt x="2580140" y="3612278"/>
                  <a:pt x="2569759" y="3620649"/>
                </a:cubicBezTo>
                <a:cubicBezTo>
                  <a:pt x="2559379" y="3629021"/>
                  <a:pt x="2545370" y="3633207"/>
                  <a:pt x="2527734" y="3633207"/>
                </a:cubicBezTo>
                <a:cubicBezTo>
                  <a:pt x="2510544" y="3633207"/>
                  <a:pt x="2496704" y="3629133"/>
                  <a:pt x="2486211" y="3620984"/>
                </a:cubicBezTo>
                <a:cubicBezTo>
                  <a:pt x="2475719" y="3612836"/>
                  <a:pt x="2468073" y="3602120"/>
                  <a:pt x="2463273" y="3588837"/>
                </a:cubicBezTo>
                <a:cubicBezTo>
                  <a:pt x="2458473" y="3575555"/>
                  <a:pt x="2455850" y="3561100"/>
                  <a:pt x="2455404" y="3545473"/>
                </a:cubicBezTo>
                <a:lnTo>
                  <a:pt x="2673065" y="3545473"/>
                </a:lnTo>
                <a:cubicBezTo>
                  <a:pt x="2673288" y="3543017"/>
                  <a:pt x="2673511" y="3539501"/>
                  <a:pt x="2673734" y="3534924"/>
                </a:cubicBezTo>
                <a:cubicBezTo>
                  <a:pt x="2673958" y="3530348"/>
                  <a:pt x="2674069" y="3526720"/>
                  <a:pt x="2674069" y="3524041"/>
                </a:cubicBezTo>
                <a:cubicBezTo>
                  <a:pt x="2674069" y="3471356"/>
                  <a:pt x="2660563" y="3430782"/>
                  <a:pt x="2633551" y="3402319"/>
                </a:cubicBezTo>
                <a:cubicBezTo>
                  <a:pt x="2606538" y="3373855"/>
                  <a:pt x="2569592" y="3359623"/>
                  <a:pt x="2522711" y="3359623"/>
                </a:cubicBezTo>
                <a:close/>
                <a:moveTo>
                  <a:pt x="4259535" y="3287628"/>
                </a:moveTo>
                <a:lnTo>
                  <a:pt x="4259535" y="3364646"/>
                </a:lnTo>
                <a:lnTo>
                  <a:pt x="4205288" y="3364646"/>
                </a:lnTo>
                <a:lnTo>
                  <a:pt x="4205288" y="3432959"/>
                </a:lnTo>
                <a:lnTo>
                  <a:pt x="4259535" y="3432959"/>
                </a:lnTo>
                <a:lnTo>
                  <a:pt x="4259535" y="3577619"/>
                </a:lnTo>
                <a:cubicBezTo>
                  <a:pt x="4259535" y="3604409"/>
                  <a:pt x="4263107" y="3626119"/>
                  <a:pt x="4270251" y="3642750"/>
                </a:cubicBezTo>
                <a:cubicBezTo>
                  <a:pt x="4277395" y="3659382"/>
                  <a:pt x="4290064" y="3671660"/>
                  <a:pt x="4308258" y="3679585"/>
                </a:cubicBezTo>
                <a:cubicBezTo>
                  <a:pt x="4326452" y="3687510"/>
                  <a:pt x="4352069" y="3691473"/>
                  <a:pt x="4385109" y="3691473"/>
                </a:cubicBezTo>
                <a:lnTo>
                  <a:pt x="4419600" y="3691473"/>
                </a:lnTo>
                <a:lnTo>
                  <a:pt x="4419600" y="3622156"/>
                </a:lnTo>
                <a:lnTo>
                  <a:pt x="4387788" y="3622156"/>
                </a:lnTo>
                <a:cubicBezTo>
                  <a:pt x="4370822" y="3622156"/>
                  <a:pt x="4359938" y="3618138"/>
                  <a:pt x="4355139" y="3610101"/>
                </a:cubicBezTo>
                <a:cubicBezTo>
                  <a:pt x="4350339" y="3602065"/>
                  <a:pt x="4347939" y="3589451"/>
                  <a:pt x="4347939" y="3572262"/>
                </a:cubicBezTo>
                <a:lnTo>
                  <a:pt x="4347939" y="3432959"/>
                </a:lnTo>
                <a:lnTo>
                  <a:pt x="4419935" y="3432959"/>
                </a:lnTo>
                <a:lnTo>
                  <a:pt x="4419935" y="3364646"/>
                </a:lnTo>
                <a:lnTo>
                  <a:pt x="4347939" y="3364646"/>
                </a:lnTo>
                <a:lnTo>
                  <a:pt x="4347939" y="3287628"/>
                </a:lnTo>
                <a:close/>
                <a:moveTo>
                  <a:pt x="4468044" y="3240747"/>
                </a:moveTo>
                <a:lnTo>
                  <a:pt x="4468044" y="3691473"/>
                </a:lnTo>
                <a:lnTo>
                  <a:pt x="4556448" y="3691473"/>
                </a:lnTo>
                <a:lnTo>
                  <a:pt x="4556448" y="3473142"/>
                </a:lnTo>
                <a:cubicBezTo>
                  <a:pt x="4565154" y="3461757"/>
                  <a:pt x="4575311" y="3451990"/>
                  <a:pt x="4586920" y="3443842"/>
                </a:cubicBezTo>
                <a:cubicBezTo>
                  <a:pt x="4598528" y="3435693"/>
                  <a:pt x="4612481" y="3431619"/>
                  <a:pt x="4628778" y="3431619"/>
                </a:cubicBezTo>
                <a:cubicBezTo>
                  <a:pt x="4639270" y="3431619"/>
                  <a:pt x="4647642" y="3434075"/>
                  <a:pt x="4653892" y="3438986"/>
                </a:cubicBezTo>
                <a:cubicBezTo>
                  <a:pt x="4660143" y="3443897"/>
                  <a:pt x="4664776" y="3450706"/>
                  <a:pt x="4667790" y="3459413"/>
                </a:cubicBezTo>
                <a:cubicBezTo>
                  <a:pt x="4670803" y="3468119"/>
                  <a:pt x="4672310" y="3478277"/>
                  <a:pt x="4672310" y="3489885"/>
                </a:cubicBezTo>
                <a:lnTo>
                  <a:pt x="4672310" y="3691473"/>
                </a:lnTo>
                <a:lnTo>
                  <a:pt x="4760044" y="3691473"/>
                </a:lnTo>
                <a:lnTo>
                  <a:pt x="4760044" y="3478835"/>
                </a:lnTo>
                <a:cubicBezTo>
                  <a:pt x="4760044" y="3439544"/>
                  <a:pt x="4751450" y="3410020"/>
                  <a:pt x="4734260" y="3390263"/>
                </a:cubicBezTo>
                <a:cubicBezTo>
                  <a:pt x="4717070" y="3370507"/>
                  <a:pt x="4692625" y="3360628"/>
                  <a:pt x="4660925" y="3360628"/>
                </a:cubicBezTo>
                <a:cubicBezTo>
                  <a:pt x="4634359" y="3360628"/>
                  <a:pt x="4612704" y="3365930"/>
                  <a:pt x="4595961" y="3376534"/>
                </a:cubicBezTo>
                <a:cubicBezTo>
                  <a:pt x="4579218" y="3387138"/>
                  <a:pt x="4565600" y="3399472"/>
                  <a:pt x="4555108" y="3413536"/>
                </a:cubicBezTo>
                <a:lnTo>
                  <a:pt x="4555108" y="3240747"/>
                </a:lnTo>
                <a:close/>
                <a:moveTo>
                  <a:pt x="4030675" y="3240747"/>
                </a:moveTo>
                <a:cubicBezTo>
                  <a:pt x="4005672" y="3240747"/>
                  <a:pt x="3985022" y="3242924"/>
                  <a:pt x="3968725" y="3247277"/>
                </a:cubicBezTo>
                <a:cubicBezTo>
                  <a:pt x="3952428" y="3251630"/>
                  <a:pt x="3939648" y="3258383"/>
                  <a:pt x="3930383" y="3267536"/>
                </a:cubicBezTo>
                <a:cubicBezTo>
                  <a:pt x="3921119" y="3276689"/>
                  <a:pt x="3914533" y="3288465"/>
                  <a:pt x="3910626" y="3302864"/>
                </a:cubicBezTo>
                <a:cubicBezTo>
                  <a:pt x="3906720" y="3317263"/>
                  <a:pt x="3904766" y="3334397"/>
                  <a:pt x="3904766" y="3354266"/>
                </a:cubicBezTo>
                <a:lnTo>
                  <a:pt x="3904766" y="3364646"/>
                </a:lnTo>
                <a:lnTo>
                  <a:pt x="3850518" y="3364646"/>
                </a:lnTo>
                <a:lnTo>
                  <a:pt x="3850518" y="3432959"/>
                </a:lnTo>
                <a:lnTo>
                  <a:pt x="3904766" y="3432959"/>
                </a:lnTo>
                <a:lnTo>
                  <a:pt x="3904766" y="3691473"/>
                </a:lnTo>
                <a:lnTo>
                  <a:pt x="3993170" y="3691473"/>
                </a:lnTo>
                <a:lnTo>
                  <a:pt x="3993170" y="3432959"/>
                </a:lnTo>
                <a:lnTo>
                  <a:pt x="4063156" y="3432959"/>
                </a:lnTo>
                <a:lnTo>
                  <a:pt x="4063156" y="3364646"/>
                </a:lnTo>
                <a:lnTo>
                  <a:pt x="3993170" y="3364646"/>
                </a:lnTo>
                <a:lnTo>
                  <a:pt x="3993170" y="3355270"/>
                </a:lnTo>
                <a:cubicBezTo>
                  <a:pt x="3993170" y="3338081"/>
                  <a:pt x="3995626" y="3325412"/>
                  <a:pt x="4000537" y="3317263"/>
                </a:cubicBezTo>
                <a:cubicBezTo>
                  <a:pt x="4005448" y="3309115"/>
                  <a:pt x="4016387" y="3305041"/>
                  <a:pt x="4033354" y="3305041"/>
                </a:cubicBezTo>
                <a:lnTo>
                  <a:pt x="4062822" y="3305041"/>
                </a:lnTo>
                <a:lnTo>
                  <a:pt x="4062822" y="3240747"/>
                </a:lnTo>
                <a:close/>
                <a:moveTo>
                  <a:pt x="1079450" y="3235054"/>
                </a:moveTo>
                <a:cubicBezTo>
                  <a:pt x="1047303" y="3235054"/>
                  <a:pt x="1018728" y="3239408"/>
                  <a:pt x="993725" y="3248114"/>
                </a:cubicBezTo>
                <a:cubicBezTo>
                  <a:pt x="968722" y="3256820"/>
                  <a:pt x="949133" y="3270382"/>
                  <a:pt x="934957" y="3288800"/>
                </a:cubicBezTo>
                <a:cubicBezTo>
                  <a:pt x="920781" y="3307217"/>
                  <a:pt x="913693" y="3331048"/>
                  <a:pt x="913693" y="3360293"/>
                </a:cubicBezTo>
                <a:cubicBezTo>
                  <a:pt x="913693" y="3387529"/>
                  <a:pt x="919888" y="3409630"/>
                  <a:pt x="932278" y="3426596"/>
                </a:cubicBezTo>
                <a:cubicBezTo>
                  <a:pt x="944668" y="3443563"/>
                  <a:pt x="962192" y="3457404"/>
                  <a:pt x="984851" y="3468119"/>
                </a:cubicBezTo>
                <a:cubicBezTo>
                  <a:pt x="1007510" y="3478835"/>
                  <a:pt x="1034355" y="3488657"/>
                  <a:pt x="1065386" y="3497587"/>
                </a:cubicBezTo>
                <a:cubicBezTo>
                  <a:pt x="1092175" y="3504954"/>
                  <a:pt x="1112937" y="3511819"/>
                  <a:pt x="1127671" y="3518181"/>
                </a:cubicBezTo>
                <a:cubicBezTo>
                  <a:pt x="1142405" y="3524544"/>
                  <a:pt x="1152618" y="3531632"/>
                  <a:pt x="1158311" y="3539445"/>
                </a:cubicBezTo>
                <a:cubicBezTo>
                  <a:pt x="1164003" y="3547259"/>
                  <a:pt x="1166850" y="3557081"/>
                  <a:pt x="1166850" y="3568913"/>
                </a:cubicBezTo>
                <a:cubicBezTo>
                  <a:pt x="1166850" y="3581191"/>
                  <a:pt x="1163445" y="3591237"/>
                  <a:pt x="1156636" y="3599051"/>
                </a:cubicBezTo>
                <a:cubicBezTo>
                  <a:pt x="1149827" y="3606864"/>
                  <a:pt x="1140395" y="3612669"/>
                  <a:pt x="1128340" y="3616464"/>
                </a:cubicBezTo>
                <a:cubicBezTo>
                  <a:pt x="1116285" y="3620259"/>
                  <a:pt x="1102333" y="3622156"/>
                  <a:pt x="1086482" y="3622156"/>
                </a:cubicBezTo>
                <a:cubicBezTo>
                  <a:pt x="1069962" y="3622156"/>
                  <a:pt x="1055284" y="3620036"/>
                  <a:pt x="1042448" y="3615794"/>
                </a:cubicBezTo>
                <a:cubicBezTo>
                  <a:pt x="1029612" y="3611552"/>
                  <a:pt x="1019454" y="3604464"/>
                  <a:pt x="1011975" y="3594530"/>
                </a:cubicBezTo>
                <a:cubicBezTo>
                  <a:pt x="1004497" y="3584596"/>
                  <a:pt x="1000311" y="3570922"/>
                  <a:pt x="999418" y="3553509"/>
                </a:cubicBezTo>
                <a:lnTo>
                  <a:pt x="903312" y="3553509"/>
                </a:lnTo>
                <a:cubicBezTo>
                  <a:pt x="903312" y="3587665"/>
                  <a:pt x="911349" y="3615347"/>
                  <a:pt x="927422" y="3636555"/>
                </a:cubicBezTo>
                <a:cubicBezTo>
                  <a:pt x="943496" y="3657763"/>
                  <a:pt x="965318" y="3673223"/>
                  <a:pt x="992888" y="3682934"/>
                </a:cubicBezTo>
                <a:cubicBezTo>
                  <a:pt x="1020459" y="3692645"/>
                  <a:pt x="1051099" y="3697501"/>
                  <a:pt x="1084808" y="3697501"/>
                </a:cubicBezTo>
                <a:cubicBezTo>
                  <a:pt x="1118741" y="3697501"/>
                  <a:pt x="1149102" y="3692924"/>
                  <a:pt x="1175891" y="3683771"/>
                </a:cubicBezTo>
                <a:cubicBezTo>
                  <a:pt x="1202680" y="3674618"/>
                  <a:pt x="1223944" y="3660219"/>
                  <a:pt x="1239682" y="3640574"/>
                </a:cubicBezTo>
                <a:cubicBezTo>
                  <a:pt x="1255421" y="3620928"/>
                  <a:pt x="1263290" y="3595144"/>
                  <a:pt x="1263290" y="3563220"/>
                </a:cubicBezTo>
                <a:cubicBezTo>
                  <a:pt x="1263290" y="3534645"/>
                  <a:pt x="1258044" y="3511596"/>
                  <a:pt x="1247552" y="3494071"/>
                </a:cubicBezTo>
                <a:cubicBezTo>
                  <a:pt x="1237059" y="3476547"/>
                  <a:pt x="1220930" y="3462259"/>
                  <a:pt x="1199164" y="3451209"/>
                </a:cubicBezTo>
                <a:cubicBezTo>
                  <a:pt x="1177398" y="3440158"/>
                  <a:pt x="1149437" y="3429610"/>
                  <a:pt x="1115281" y="3419564"/>
                </a:cubicBezTo>
                <a:cubicBezTo>
                  <a:pt x="1086482" y="3411304"/>
                  <a:pt x="1064493" y="3403937"/>
                  <a:pt x="1049313" y="3397463"/>
                </a:cubicBezTo>
                <a:cubicBezTo>
                  <a:pt x="1034132" y="3390989"/>
                  <a:pt x="1023751" y="3384348"/>
                  <a:pt x="1018170" y="3377539"/>
                </a:cubicBezTo>
                <a:cubicBezTo>
                  <a:pt x="1012589" y="3370730"/>
                  <a:pt x="1009799" y="3362861"/>
                  <a:pt x="1009799" y="3353931"/>
                </a:cubicBezTo>
                <a:cubicBezTo>
                  <a:pt x="1009799" y="3338304"/>
                  <a:pt x="1016440" y="3326751"/>
                  <a:pt x="1029723" y="3319272"/>
                </a:cubicBezTo>
                <a:cubicBezTo>
                  <a:pt x="1043006" y="3311794"/>
                  <a:pt x="1059582" y="3308055"/>
                  <a:pt x="1079450" y="3308055"/>
                </a:cubicBezTo>
                <a:cubicBezTo>
                  <a:pt x="1099765" y="3308055"/>
                  <a:pt x="1117178" y="3312798"/>
                  <a:pt x="1131689" y="3322286"/>
                </a:cubicBezTo>
                <a:cubicBezTo>
                  <a:pt x="1146200" y="3331774"/>
                  <a:pt x="1153343" y="3346117"/>
                  <a:pt x="1153120" y="3365316"/>
                </a:cubicBezTo>
                <a:lnTo>
                  <a:pt x="1249561" y="3365316"/>
                </a:lnTo>
                <a:cubicBezTo>
                  <a:pt x="1249561" y="3335625"/>
                  <a:pt x="1241859" y="3311180"/>
                  <a:pt x="1226455" y="3291981"/>
                </a:cubicBezTo>
                <a:cubicBezTo>
                  <a:pt x="1211052" y="3272782"/>
                  <a:pt x="1190513" y="3258495"/>
                  <a:pt x="1164840" y="3249119"/>
                </a:cubicBezTo>
                <a:cubicBezTo>
                  <a:pt x="1139168" y="3239742"/>
                  <a:pt x="1110704" y="3235054"/>
                  <a:pt x="1079450" y="3235054"/>
                </a:cubicBezTo>
                <a:close/>
                <a:moveTo>
                  <a:pt x="3043907" y="2758656"/>
                </a:moveTo>
                <a:cubicBezTo>
                  <a:pt x="3026718" y="2758656"/>
                  <a:pt x="3012765" y="2763567"/>
                  <a:pt x="3002049" y="2773390"/>
                </a:cubicBezTo>
                <a:cubicBezTo>
                  <a:pt x="2991334" y="2783212"/>
                  <a:pt x="2985976" y="2796384"/>
                  <a:pt x="2985976" y="2812904"/>
                </a:cubicBezTo>
                <a:cubicBezTo>
                  <a:pt x="2985976" y="2828084"/>
                  <a:pt x="2991334" y="2840976"/>
                  <a:pt x="3002049" y="2851580"/>
                </a:cubicBezTo>
                <a:cubicBezTo>
                  <a:pt x="3012765" y="2862184"/>
                  <a:pt x="3026717" y="2867486"/>
                  <a:pt x="3043907" y="2867486"/>
                </a:cubicBezTo>
                <a:cubicBezTo>
                  <a:pt x="3060650" y="2867486"/>
                  <a:pt x="3074212" y="2862184"/>
                  <a:pt x="3084593" y="2851580"/>
                </a:cubicBezTo>
                <a:cubicBezTo>
                  <a:pt x="3094974" y="2840976"/>
                  <a:pt x="3100164" y="2828084"/>
                  <a:pt x="3100164" y="2812904"/>
                </a:cubicBezTo>
                <a:cubicBezTo>
                  <a:pt x="3100164" y="2796384"/>
                  <a:pt x="3094974" y="2783212"/>
                  <a:pt x="3084593" y="2773390"/>
                </a:cubicBezTo>
                <a:cubicBezTo>
                  <a:pt x="3074212" y="2763567"/>
                  <a:pt x="3060650" y="2758656"/>
                  <a:pt x="3043907" y="2758656"/>
                </a:cubicBezTo>
                <a:close/>
                <a:moveTo>
                  <a:pt x="2247081" y="2711775"/>
                </a:moveTo>
                <a:lnTo>
                  <a:pt x="2247081" y="2765018"/>
                </a:lnTo>
                <a:cubicBezTo>
                  <a:pt x="2238821" y="2776627"/>
                  <a:pt x="2228050" y="2786617"/>
                  <a:pt x="2214767" y="2794988"/>
                </a:cubicBezTo>
                <a:cubicBezTo>
                  <a:pt x="2201484" y="2803360"/>
                  <a:pt x="2187141" y="2807546"/>
                  <a:pt x="2171737" y="2807546"/>
                </a:cubicBezTo>
                <a:cubicBezTo>
                  <a:pt x="2159236" y="2807546"/>
                  <a:pt x="2149301" y="2804197"/>
                  <a:pt x="2141934" y="2797500"/>
                </a:cubicBezTo>
                <a:cubicBezTo>
                  <a:pt x="2134567" y="2790803"/>
                  <a:pt x="2130884" y="2780645"/>
                  <a:pt x="2130884" y="2767027"/>
                </a:cubicBezTo>
                <a:cubicBezTo>
                  <a:pt x="2130884" y="2747605"/>
                  <a:pt x="2139479" y="2733597"/>
                  <a:pt x="2156668" y="2725002"/>
                </a:cubicBezTo>
                <a:cubicBezTo>
                  <a:pt x="2173858" y="2716407"/>
                  <a:pt x="2203996" y="2711998"/>
                  <a:pt x="2247081" y="2711775"/>
                </a:cubicBezTo>
                <a:close/>
                <a:moveTo>
                  <a:pt x="1847813" y="2598256"/>
                </a:moveTo>
                <a:cubicBezTo>
                  <a:pt x="1867235" y="2598256"/>
                  <a:pt x="1881857" y="2606739"/>
                  <a:pt x="1891680" y="2623706"/>
                </a:cubicBezTo>
                <a:cubicBezTo>
                  <a:pt x="1901502" y="2640672"/>
                  <a:pt x="1906414" y="2665899"/>
                  <a:pt x="1906414" y="2699385"/>
                </a:cubicBezTo>
                <a:cubicBezTo>
                  <a:pt x="1906414" y="2732871"/>
                  <a:pt x="1901726" y="2758153"/>
                  <a:pt x="1892350" y="2775231"/>
                </a:cubicBezTo>
                <a:cubicBezTo>
                  <a:pt x="1882973" y="2792309"/>
                  <a:pt x="1867793" y="2800848"/>
                  <a:pt x="1846808" y="2800848"/>
                </a:cubicBezTo>
                <a:cubicBezTo>
                  <a:pt x="1829618" y="2800848"/>
                  <a:pt x="1814996" y="2795714"/>
                  <a:pt x="1802941" y="2785445"/>
                </a:cubicBezTo>
                <a:cubicBezTo>
                  <a:pt x="1790886" y="2775176"/>
                  <a:pt x="1781845" y="2762897"/>
                  <a:pt x="1775817" y="2748610"/>
                </a:cubicBezTo>
                <a:lnTo>
                  <a:pt x="1775817" y="2651499"/>
                </a:lnTo>
                <a:cubicBezTo>
                  <a:pt x="1781621" y="2638551"/>
                  <a:pt x="1790384" y="2626441"/>
                  <a:pt x="1802104" y="2615167"/>
                </a:cubicBezTo>
                <a:cubicBezTo>
                  <a:pt x="1813824" y="2603893"/>
                  <a:pt x="1829060" y="2598256"/>
                  <a:pt x="1847813" y="2598256"/>
                </a:cubicBezTo>
                <a:close/>
                <a:moveTo>
                  <a:pt x="4132101" y="2592564"/>
                </a:moveTo>
                <a:cubicBezTo>
                  <a:pt x="4150854" y="2592564"/>
                  <a:pt x="4165978" y="2598200"/>
                  <a:pt x="4177475" y="2609474"/>
                </a:cubicBezTo>
                <a:cubicBezTo>
                  <a:pt x="4188972" y="2620748"/>
                  <a:pt x="4195056" y="2637770"/>
                  <a:pt x="4195725" y="2660541"/>
                </a:cubicBezTo>
                <a:lnTo>
                  <a:pt x="4065798" y="2660541"/>
                </a:lnTo>
                <a:cubicBezTo>
                  <a:pt x="4067584" y="2638217"/>
                  <a:pt x="4074393" y="2621306"/>
                  <a:pt x="4086225" y="2609809"/>
                </a:cubicBezTo>
                <a:cubicBezTo>
                  <a:pt x="4098057" y="2598312"/>
                  <a:pt x="4113349" y="2592564"/>
                  <a:pt x="4132101" y="2592564"/>
                </a:cubicBezTo>
                <a:close/>
                <a:moveTo>
                  <a:pt x="3043907" y="2536307"/>
                </a:moveTo>
                <a:cubicBezTo>
                  <a:pt x="3026718" y="2536307"/>
                  <a:pt x="3012765" y="2541218"/>
                  <a:pt x="3002049" y="2551041"/>
                </a:cubicBezTo>
                <a:cubicBezTo>
                  <a:pt x="2991334" y="2560863"/>
                  <a:pt x="2985976" y="2574034"/>
                  <a:pt x="2985976" y="2590554"/>
                </a:cubicBezTo>
                <a:cubicBezTo>
                  <a:pt x="2985976" y="2605735"/>
                  <a:pt x="2991334" y="2618627"/>
                  <a:pt x="3002049" y="2629231"/>
                </a:cubicBezTo>
                <a:cubicBezTo>
                  <a:pt x="3012765" y="2639835"/>
                  <a:pt x="3026717" y="2645137"/>
                  <a:pt x="3043907" y="2645137"/>
                </a:cubicBezTo>
                <a:cubicBezTo>
                  <a:pt x="3060650" y="2645137"/>
                  <a:pt x="3074212" y="2639835"/>
                  <a:pt x="3084593" y="2629231"/>
                </a:cubicBezTo>
                <a:cubicBezTo>
                  <a:pt x="3094974" y="2618627"/>
                  <a:pt x="3100164" y="2605735"/>
                  <a:pt x="3100164" y="2590554"/>
                </a:cubicBezTo>
                <a:cubicBezTo>
                  <a:pt x="3100164" y="2574034"/>
                  <a:pt x="3094974" y="2560863"/>
                  <a:pt x="3084593" y="2551041"/>
                </a:cubicBezTo>
                <a:cubicBezTo>
                  <a:pt x="3074212" y="2541218"/>
                  <a:pt x="3060650" y="2536307"/>
                  <a:pt x="3043907" y="2536307"/>
                </a:cubicBezTo>
                <a:close/>
                <a:moveTo>
                  <a:pt x="2552626" y="2531953"/>
                </a:moveTo>
                <a:cubicBezTo>
                  <a:pt x="2521595" y="2531953"/>
                  <a:pt x="2494248" y="2538204"/>
                  <a:pt x="2470584" y="2550706"/>
                </a:cubicBezTo>
                <a:cubicBezTo>
                  <a:pt x="2446920" y="2563207"/>
                  <a:pt x="2428391" y="2582015"/>
                  <a:pt x="2414997" y="2607130"/>
                </a:cubicBezTo>
                <a:cubicBezTo>
                  <a:pt x="2401602" y="2632245"/>
                  <a:pt x="2394905" y="2663778"/>
                  <a:pt x="2394905" y="2701729"/>
                </a:cubicBezTo>
                <a:cubicBezTo>
                  <a:pt x="2394905" y="2739457"/>
                  <a:pt x="2401881" y="2770599"/>
                  <a:pt x="2415834" y="2795156"/>
                </a:cubicBezTo>
                <a:cubicBezTo>
                  <a:pt x="2429786" y="2819712"/>
                  <a:pt x="2448706" y="2837962"/>
                  <a:pt x="2472593" y="2849906"/>
                </a:cubicBezTo>
                <a:cubicBezTo>
                  <a:pt x="2496480" y="2861849"/>
                  <a:pt x="2523158" y="2867821"/>
                  <a:pt x="2552626" y="2867821"/>
                </a:cubicBezTo>
                <a:cubicBezTo>
                  <a:pt x="2580531" y="2867821"/>
                  <a:pt x="2605366" y="2862854"/>
                  <a:pt x="2627133" y="2852920"/>
                </a:cubicBezTo>
                <a:cubicBezTo>
                  <a:pt x="2648899" y="2842985"/>
                  <a:pt x="2666032" y="2828251"/>
                  <a:pt x="2678534" y="2808718"/>
                </a:cubicBezTo>
                <a:cubicBezTo>
                  <a:pt x="2691036" y="2789184"/>
                  <a:pt x="2697510" y="2765353"/>
                  <a:pt x="2697956" y="2737224"/>
                </a:cubicBezTo>
                <a:lnTo>
                  <a:pt x="2612566" y="2737224"/>
                </a:lnTo>
                <a:cubicBezTo>
                  <a:pt x="2612566" y="2757093"/>
                  <a:pt x="2607208" y="2772441"/>
                  <a:pt x="2596493" y="2783268"/>
                </a:cubicBezTo>
                <a:cubicBezTo>
                  <a:pt x="2585777" y="2794095"/>
                  <a:pt x="2571266" y="2799509"/>
                  <a:pt x="2552960" y="2799509"/>
                </a:cubicBezTo>
                <a:cubicBezTo>
                  <a:pt x="2537333" y="2799509"/>
                  <a:pt x="2524553" y="2795658"/>
                  <a:pt x="2514618" y="2787956"/>
                </a:cubicBezTo>
                <a:cubicBezTo>
                  <a:pt x="2504684" y="2780254"/>
                  <a:pt x="2497373" y="2769092"/>
                  <a:pt x="2492685" y="2754470"/>
                </a:cubicBezTo>
                <a:cubicBezTo>
                  <a:pt x="2487997" y="2739848"/>
                  <a:pt x="2485653" y="2722267"/>
                  <a:pt x="2485653" y="2701729"/>
                </a:cubicBezTo>
                <a:cubicBezTo>
                  <a:pt x="2485653" y="2669582"/>
                  <a:pt x="2491011" y="2644691"/>
                  <a:pt x="2501726" y="2627054"/>
                </a:cubicBezTo>
                <a:cubicBezTo>
                  <a:pt x="2512442" y="2609418"/>
                  <a:pt x="2529520" y="2600600"/>
                  <a:pt x="2552960" y="2600600"/>
                </a:cubicBezTo>
                <a:cubicBezTo>
                  <a:pt x="2570373" y="2600600"/>
                  <a:pt x="2583991" y="2605567"/>
                  <a:pt x="2593814" y="2615502"/>
                </a:cubicBezTo>
                <a:cubicBezTo>
                  <a:pt x="2603636" y="2625436"/>
                  <a:pt x="2608882" y="2638663"/>
                  <a:pt x="2609552" y="2655183"/>
                </a:cubicBezTo>
                <a:lnTo>
                  <a:pt x="2695612" y="2655183"/>
                </a:lnTo>
                <a:cubicBezTo>
                  <a:pt x="2695389" y="2627724"/>
                  <a:pt x="2688859" y="2604842"/>
                  <a:pt x="2676023" y="2586536"/>
                </a:cubicBezTo>
                <a:cubicBezTo>
                  <a:pt x="2663186" y="2568230"/>
                  <a:pt x="2646052" y="2554557"/>
                  <a:pt x="2624621" y="2545515"/>
                </a:cubicBezTo>
                <a:cubicBezTo>
                  <a:pt x="2603190" y="2536474"/>
                  <a:pt x="2579191" y="2531953"/>
                  <a:pt x="2552626" y="2531953"/>
                </a:cubicBezTo>
                <a:close/>
                <a:moveTo>
                  <a:pt x="1299939" y="2531953"/>
                </a:moveTo>
                <a:cubicBezTo>
                  <a:pt x="1274043" y="2531953"/>
                  <a:pt x="1252277" y="2537255"/>
                  <a:pt x="1234641" y="2547859"/>
                </a:cubicBezTo>
                <a:cubicBezTo>
                  <a:pt x="1217005" y="2558463"/>
                  <a:pt x="1203052" y="2570798"/>
                  <a:pt x="1192783" y="2584862"/>
                </a:cubicBezTo>
                <a:lnTo>
                  <a:pt x="1191443" y="2535972"/>
                </a:lnTo>
                <a:lnTo>
                  <a:pt x="1105718" y="2535972"/>
                </a:lnTo>
                <a:lnTo>
                  <a:pt x="1105718" y="2862798"/>
                </a:lnTo>
                <a:lnTo>
                  <a:pt x="1194122" y="2862798"/>
                </a:lnTo>
                <a:lnTo>
                  <a:pt x="1194122" y="2644802"/>
                </a:lnTo>
                <a:cubicBezTo>
                  <a:pt x="1203722" y="2633194"/>
                  <a:pt x="1214772" y="2623315"/>
                  <a:pt x="1227274" y="2615167"/>
                </a:cubicBezTo>
                <a:cubicBezTo>
                  <a:pt x="1239775" y="2607018"/>
                  <a:pt x="1253840" y="2602944"/>
                  <a:pt x="1269467" y="2602944"/>
                </a:cubicBezTo>
                <a:cubicBezTo>
                  <a:pt x="1280182" y="2602944"/>
                  <a:pt x="1288777" y="2605344"/>
                  <a:pt x="1295251" y="2610144"/>
                </a:cubicBezTo>
                <a:cubicBezTo>
                  <a:pt x="1301725" y="2614944"/>
                  <a:pt x="1306302" y="2621753"/>
                  <a:pt x="1308980" y="2630571"/>
                </a:cubicBezTo>
                <a:cubicBezTo>
                  <a:pt x="1311659" y="2639389"/>
                  <a:pt x="1312999" y="2649602"/>
                  <a:pt x="1312999" y="2661210"/>
                </a:cubicBezTo>
                <a:lnTo>
                  <a:pt x="1312999" y="2862798"/>
                </a:lnTo>
                <a:lnTo>
                  <a:pt x="1401403" y="2862798"/>
                </a:lnTo>
                <a:lnTo>
                  <a:pt x="1401403" y="2650160"/>
                </a:lnTo>
                <a:lnTo>
                  <a:pt x="1400898" y="2641970"/>
                </a:lnTo>
                <a:lnTo>
                  <a:pt x="1415383" y="2627640"/>
                </a:lnTo>
                <a:cubicBezTo>
                  <a:pt x="1421020" y="2622897"/>
                  <a:pt x="1427076" y="2618571"/>
                  <a:pt x="1433550" y="2614665"/>
                </a:cubicBezTo>
                <a:cubicBezTo>
                  <a:pt x="1446498" y="2606851"/>
                  <a:pt x="1460674" y="2602944"/>
                  <a:pt x="1476077" y="2602944"/>
                </a:cubicBezTo>
                <a:cubicBezTo>
                  <a:pt x="1486793" y="2602944"/>
                  <a:pt x="1495388" y="2605344"/>
                  <a:pt x="1501862" y="2610144"/>
                </a:cubicBezTo>
                <a:cubicBezTo>
                  <a:pt x="1508336" y="2614944"/>
                  <a:pt x="1512968" y="2621753"/>
                  <a:pt x="1515759" y="2630571"/>
                </a:cubicBezTo>
                <a:cubicBezTo>
                  <a:pt x="1518549" y="2639389"/>
                  <a:pt x="1519944" y="2649602"/>
                  <a:pt x="1519944" y="2661210"/>
                </a:cubicBezTo>
                <a:lnTo>
                  <a:pt x="1519944" y="2862798"/>
                </a:lnTo>
                <a:lnTo>
                  <a:pt x="1608348" y="2862798"/>
                </a:lnTo>
                <a:lnTo>
                  <a:pt x="1608348" y="2650160"/>
                </a:lnTo>
                <a:cubicBezTo>
                  <a:pt x="1608348" y="2612432"/>
                  <a:pt x="1599586" y="2583299"/>
                  <a:pt x="1582062" y="2562761"/>
                </a:cubicBezTo>
                <a:cubicBezTo>
                  <a:pt x="1564537" y="2542223"/>
                  <a:pt x="1539590" y="2531953"/>
                  <a:pt x="1507220" y="2531953"/>
                </a:cubicBezTo>
                <a:cubicBezTo>
                  <a:pt x="1481100" y="2531953"/>
                  <a:pt x="1458385" y="2537423"/>
                  <a:pt x="1439075" y="2548362"/>
                </a:cubicBezTo>
                <a:cubicBezTo>
                  <a:pt x="1419764" y="2559300"/>
                  <a:pt x="1403412" y="2572249"/>
                  <a:pt x="1390017" y="2587206"/>
                </a:cubicBezTo>
                <a:lnTo>
                  <a:pt x="1390305" y="2588865"/>
                </a:lnTo>
                <a:lnTo>
                  <a:pt x="1386616" y="2579776"/>
                </a:lnTo>
                <a:cubicBezTo>
                  <a:pt x="1383331" y="2573567"/>
                  <a:pt x="1379497" y="2567895"/>
                  <a:pt x="1375116" y="2562761"/>
                </a:cubicBezTo>
                <a:cubicBezTo>
                  <a:pt x="1357592" y="2542223"/>
                  <a:pt x="1332532" y="2531953"/>
                  <a:pt x="1299939" y="2531953"/>
                </a:cubicBezTo>
                <a:close/>
                <a:moveTo>
                  <a:pt x="4132436" y="2530949"/>
                </a:moveTo>
                <a:cubicBezTo>
                  <a:pt x="4099843" y="2530949"/>
                  <a:pt x="4071826" y="2537702"/>
                  <a:pt x="4048385" y="2551208"/>
                </a:cubicBezTo>
                <a:cubicBezTo>
                  <a:pt x="4024945" y="2564714"/>
                  <a:pt x="4007030" y="2583969"/>
                  <a:pt x="3994640" y="2608972"/>
                </a:cubicBezTo>
                <a:cubicBezTo>
                  <a:pt x="3982250" y="2633975"/>
                  <a:pt x="3976055" y="2663778"/>
                  <a:pt x="3976055" y="2698380"/>
                </a:cubicBezTo>
                <a:cubicBezTo>
                  <a:pt x="3976055" y="2734099"/>
                  <a:pt x="3982417" y="2764683"/>
                  <a:pt x="3995142" y="2790133"/>
                </a:cubicBezTo>
                <a:cubicBezTo>
                  <a:pt x="4007867" y="2815582"/>
                  <a:pt x="4026284" y="2835060"/>
                  <a:pt x="4050394" y="2848566"/>
                </a:cubicBezTo>
                <a:cubicBezTo>
                  <a:pt x="4074505" y="2862073"/>
                  <a:pt x="4103526" y="2868826"/>
                  <a:pt x="4137459" y="2868826"/>
                </a:cubicBezTo>
                <a:cubicBezTo>
                  <a:pt x="4165811" y="2868826"/>
                  <a:pt x="4190702" y="2864640"/>
                  <a:pt x="4212134" y="2856268"/>
                </a:cubicBezTo>
                <a:cubicBezTo>
                  <a:pt x="4233565" y="2847897"/>
                  <a:pt x="4250475" y="2835228"/>
                  <a:pt x="4262865" y="2818261"/>
                </a:cubicBezTo>
                <a:cubicBezTo>
                  <a:pt x="4275255" y="2801295"/>
                  <a:pt x="4282008" y="2780087"/>
                  <a:pt x="4283124" y="2754637"/>
                </a:cubicBezTo>
                <a:lnTo>
                  <a:pt x="4195390" y="2754637"/>
                </a:lnTo>
                <a:cubicBezTo>
                  <a:pt x="4195167" y="2771157"/>
                  <a:pt x="4189865" y="2783603"/>
                  <a:pt x="4179484" y="2791975"/>
                </a:cubicBezTo>
                <a:cubicBezTo>
                  <a:pt x="4169104" y="2800346"/>
                  <a:pt x="4155096" y="2804532"/>
                  <a:pt x="4137459" y="2804532"/>
                </a:cubicBezTo>
                <a:cubicBezTo>
                  <a:pt x="4120269" y="2804532"/>
                  <a:pt x="4106428" y="2800458"/>
                  <a:pt x="4095936" y="2792309"/>
                </a:cubicBezTo>
                <a:cubicBezTo>
                  <a:pt x="4085444" y="2784161"/>
                  <a:pt x="4077798" y="2773445"/>
                  <a:pt x="4072998" y="2760163"/>
                </a:cubicBezTo>
                <a:cubicBezTo>
                  <a:pt x="4068198" y="2746880"/>
                  <a:pt x="4065575" y="2732425"/>
                  <a:pt x="4065128" y="2716798"/>
                </a:cubicBezTo>
                <a:lnTo>
                  <a:pt x="4282790" y="2716798"/>
                </a:lnTo>
                <a:cubicBezTo>
                  <a:pt x="4283013" y="2714342"/>
                  <a:pt x="4283236" y="2710826"/>
                  <a:pt x="4283460" y="2706250"/>
                </a:cubicBezTo>
                <a:cubicBezTo>
                  <a:pt x="4283683" y="2701673"/>
                  <a:pt x="4283794" y="2698045"/>
                  <a:pt x="4283794" y="2695367"/>
                </a:cubicBezTo>
                <a:cubicBezTo>
                  <a:pt x="4283794" y="2642681"/>
                  <a:pt x="4270288" y="2602107"/>
                  <a:pt x="4243276" y="2573644"/>
                </a:cubicBezTo>
                <a:cubicBezTo>
                  <a:pt x="4216264" y="2545180"/>
                  <a:pt x="4179317" y="2530949"/>
                  <a:pt x="4132436" y="2530949"/>
                </a:cubicBezTo>
                <a:close/>
                <a:moveTo>
                  <a:pt x="2198861" y="2530949"/>
                </a:moveTo>
                <a:cubicBezTo>
                  <a:pt x="2171626" y="2530949"/>
                  <a:pt x="2147571" y="2534465"/>
                  <a:pt x="2126698" y="2541497"/>
                </a:cubicBezTo>
                <a:cubicBezTo>
                  <a:pt x="2105825" y="2548529"/>
                  <a:pt x="2089584" y="2560249"/>
                  <a:pt x="2077975" y="2576658"/>
                </a:cubicBezTo>
                <a:cubicBezTo>
                  <a:pt x="2066367" y="2593066"/>
                  <a:pt x="2060562" y="2615000"/>
                  <a:pt x="2060562" y="2642458"/>
                </a:cubicBezTo>
                <a:lnTo>
                  <a:pt x="2143609" y="2642458"/>
                </a:lnTo>
                <a:cubicBezTo>
                  <a:pt x="2143609" y="2623929"/>
                  <a:pt x="2148743" y="2610535"/>
                  <a:pt x="2159012" y="2602275"/>
                </a:cubicBezTo>
                <a:cubicBezTo>
                  <a:pt x="2169282" y="2594015"/>
                  <a:pt x="2182564" y="2589885"/>
                  <a:pt x="2198861" y="2589885"/>
                </a:cubicBezTo>
                <a:cubicBezTo>
                  <a:pt x="2212925" y="2589885"/>
                  <a:pt x="2224646" y="2593791"/>
                  <a:pt x="2234022" y="2601605"/>
                </a:cubicBezTo>
                <a:cubicBezTo>
                  <a:pt x="2243398" y="2609418"/>
                  <a:pt x="2248086" y="2623929"/>
                  <a:pt x="2248086" y="2645137"/>
                </a:cubicBezTo>
                <a:lnTo>
                  <a:pt x="2248086" y="2662885"/>
                </a:lnTo>
                <a:cubicBezTo>
                  <a:pt x="2207009" y="2663778"/>
                  <a:pt x="2171012" y="2666959"/>
                  <a:pt x="2140093" y="2672428"/>
                </a:cubicBezTo>
                <a:cubicBezTo>
                  <a:pt x="2109174" y="2677898"/>
                  <a:pt x="2085175" y="2688279"/>
                  <a:pt x="2068097" y="2703571"/>
                </a:cubicBezTo>
                <a:cubicBezTo>
                  <a:pt x="2051019" y="2718863"/>
                  <a:pt x="2042480" y="2741578"/>
                  <a:pt x="2042480" y="2771715"/>
                </a:cubicBezTo>
                <a:cubicBezTo>
                  <a:pt x="2042480" y="2793593"/>
                  <a:pt x="2047112" y="2811732"/>
                  <a:pt x="2056377" y="2826131"/>
                </a:cubicBezTo>
                <a:cubicBezTo>
                  <a:pt x="2065641" y="2840530"/>
                  <a:pt x="2077808" y="2851245"/>
                  <a:pt x="2092877" y="2858277"/>
                </a:cubicBezTo>
                <a:cubicBezTo>
                  <a:pt x="2107946" y="2865310"/>
                  <a:pt x="2124186" y="2868826"/>
                  <a:pt x="2141599" y="2868826"/>
                </a:cubicBezTo>
                <a:cubicBezTo>
                  <a:pt x="2164593" y="2868826"/>
                  <a:pt x="2184908" y="2865086"/>
                  <a:pt x="2202544" y="2857608"/>
                </a:cubicBezTo>
                <a:cubicBezTo>
                  <a:pt x="2220181" y="2850129"/>
                  <a:pt x="2235696" y="2837907"/>
                  <a:pt x="2249090" y="2820940"/>
                </a:cubicBezTo>
                <a:lnTo>
                  <a:pt x="2251435" y="2862798"/>
                </a:lnTo>
                <a:lnTo>
                  <a:pt x="2332806" y="2862798"/>
                </a:lnTo>
                <a:lnTo>
                  <a:pt x="2332806" y="2643463"/>
                </a:lnTo>
                <a:cubicBezTo>
                  <a:pt x="2332806" y="2621585"/>
                  <a:pt x="2329569" y="2603335"/>
                  <a:pt x="2323095" y="2588713"/>
                </a:cubicBezTo>
                <a:cubicBezTo>
                  <a:pt x="2316621" y="2574090"/>
                  <a:pt x="2307357" y="2562537"/>
                  <a:pt x="2295302" y="2554054"/>
                </a:cubicBezTo>
                <a:cubicBezTo>
                  <a:pt x="2283247" y="2545571"/>
                  <a:pt x="2269071" y="2539599"/>
                  <a:pt x="2252774" y="2536139"/>
                </a:cubicBezTo>
                <a:cubicBezTo>
                  <a:pt x="2236477" y="2532679"/>
                  <a:pt x="2218506" y="2530949"/>
                  <a:pt x="2198861" y="2530949"/>
                </a:cubicBezTo>
                <a:close/>
                <a:moveTo>
                  <a:pt x="1872927" y="2530614"/>
                </a:moveTo>
                <a:cubicBezTo>
                  <a:pt x="1851050" y="2530614"/>
                  <a:pt x="1832186" y="2535302"/>
                  <a:pt x="1816336" y="2544678"/>
                </a:cubicBezTo>
                <a:cubicBezTo>
                  <a:pt x="1800485" y="2554054"/>
                  <a:pt x="1786756" y="2567784"/>
                  <a:pt x="1775147" y="2585866"/>
                </a:cubicBezTo>
                <a:lnTo>
                  <a:pt x="1774143" y="2535972"/>
                </a:lnTo>
                <a:lnTo>
                  <a:pt x="1686744" y="2535972"/>
                </a:lnTo>
                <a:lnTo>
                  <a:pt x="1686744" y="2983014"/>
                </a:lnTo>
                <a:lnTo>
                  <a:pt x="1772134" y="2983014"/>
                </a:lnTo>
                <a:lnTo>
                  <a:pt x="1772134" y="2818261"/>
                </a:lnTo>
                <a:cubicBezTo>
                  <a:pt x="1784635" y="2835228"/>
                  <a:pt x="1798532" y="2847897"/>
                  <a:pt x="1813824" y="2856268"/>
                </a:cubicBezTo>
                <a:cubicBezTo>
                  <a:pt x="1829116" y="2864640"/>
                  <a:pt x="1847254" y="2868826"/>
                  <a:pt x="1868239" y="2868826"/>
                </a:cubicBezTo>
                <a:cubicBezTo>
                  <a:pt x="1892573" y="2868826"/>
                  <a:pt x="1914450" y="2862798"/>
                  <a:pt x="1933873" y="2850743"/>
                </a:cubicBezTo>
                <a:cubicBezTo>
                  <a:pt x="1953295" y="2838688"/>
                  <a:pt x="1968698" y="2820159"/>
                  <a:pt x="1980084" y="2795156"/>
                </a:cubicBezTo>
                <a:cubicBezTo>
                  <a:pt x="1991469" y="2770153"/>
                  <a:pt x="1997162" y="2738341"/>
                  <a:pt x="1997162" y="2699720"/>
                </a:cubicBezTo>
                <a:cubicBezTo>
                  <a:pt x="1997162" y="2661322"/>
                  <a:pt x="1991860" y="2629678"/>
                  <a:pt x="1981256" y="2604786"/>
                </a:cubicBezTo>
                <a:cubicBezTo>
                  <a:pt x="1970652" y="2579895"/>
                  <a:pt x="1955974" y="2561310"/>
                  <a:pt x="1937221" y="2549031"/>
                </a:cubicBezTo>
                <a:cubicBezTo>
                  <a:pt x="1918469" y="2536753"/>
                  <a:pt x="1897038" y="2530614"/>
                  <a:pt x="1872927" y="2530614"/>
                </a:cubicBezTo>
                <a:close/>
                <a:moveTo>
                  <a:pt x="2783160" y="2458953"/>
                </a:moveTo>
                <a:lnTo>
                  <a:pt x="2783160" y="2535972"/>
                </a:lnTo>
                <a:lnTo>
                  <a:pt x="2728912" y="2535972"/>
                </a:lnTo>
                <a:lnTo>
                  <a:pt x="2728912" y="2604284"/>
                </a:lnTo>
                <a:lnTo>
                  <a:pt x="2783160" y="2604284"/>
                </a:lnTo>
                <a:lnTo>
                  <a:pt x="2783160" y="2748945"/>
                </a:lnTo>
                <a:cubicBezTo>
                  <a:pt x="2783160" y="2775734"/>
                  <a:pt x="2786732" y="2797444"/>
                  <a:pt x="2793876" y="2814076"/>
                </a:cubicBezTo>
                <a:cubicBezTo>
                  <a:pt x="2801020" y="2830707"/>
                  <a:pt x="2813689" y="2842985"/>
                  <a:pt x="2831883" y="2850911"/>
                </a:cubicBezTo>
                <a:cubicBezTo>
                  <a:pt x="2850077" y="2858836"/>
                  <a:pt x="2875694" y="2862798"/>
                  <a:pt x="2908734" y="2862798"/>
                </a:cubicBezTo>
                <a:lnTo>
                  <a:pt x="2943225" y="2862798"/>
                </a:lnTo>
                <a:lnTo>
                  <a:pt x="2943225" y="2793481"/>
                </a:lnTo>
                <a:lnTo>
                  <a:pt x="2911413" y="2793481"/>
                </a:lnTo>
                <a:cubicBezTo>
                  <a:pt x="2894446" y="2793481"/>
                  <a:pt x="2883564" y="2789463"/>
                  <a:pt x="2878764" y="2781426"/>
                </a:cubicBezTo>
                <a:cubicBezTo>
                  <a:pt x="2873964" y="2773390"/>
                  <a:pt x="2871564" y="2760776"/>
                  <a:pt x="2871564" y="2743587"/>
                </a:cubicBezTo>
                <a:lnTo>
                  <a:pt x="2871564" y="2604284"/>
                </a:lnTo>
                <a:lnTo>
                  <a:pt x="2943560" y="2604284"/>
                </a:lnTo>
                <a:lnTo>
                  <a:pt x="2943560" y="2535972"/>
                </a:lnTo>
                <a:lnTo>
                  <a:pt x="2871564" y="2535972"/>
                </a:lnTo>
                <a:lnTo>
                  <a:pt x="2871564" y="2458953"/>
                </a:lnTo>
                <a:close/>
                <a:moveTo>
                  <a:pt x="3629844" y="2412072"/>
                </a:moveTo>
                <a:lnTo>
                  <a:pt x="3629844" y="2862798"/>
                </a:lnTo>
                <a:lnTo>
                  <a:pt x="3718248" y="2862798"/>
                </a:lnTo>
                <a:lnTo>
                  <a:pt x="3718248" y="2644467"/>
                </a:lnTo>
                <a:cubicBezTo>
                  <a:pt x="3726954" y="2633082"/>
                  <a:pt x="3737111" y="2623315"/>
                  <a:pt x="3748720" y="2615167"/>
                </a:cubicBezTo>
                <a:cubicBezTo>
                  <a:pt x="3760328" y="2607018"/>
                  <a:pt x="3774281" y="2602944"/>
                  <a:pt x="3790578" y="2602944"/>
                </a:cubicBezTo>
                <a:cubicBezTo>
                  <a:pt x="3801070" y="2602944"/>
                  <a:pt x="3809442" y="2605400"/>
                  <a:pt x="3815692" y="2610311"/>
                </a:cubicBezTo>
                <a:cubicBezTo>
                  <a:pt x="3821943" y="2615223"/>
                  <a:pt x="3826576" y="2622032"/>
                  <a:pt x="3829590" y="2630738"/>
                </a:cubicBezTo>
                <a:cubicBezTo>
                  <a:pt x="3832603" y="2639445"/>
                  <a:pt x="3834110" y="2649602"/>
                  <a:pt x="3834110" y="2661210"/>
                </a:cubicBezTo>
                <a:lnTo>
                  <a:pt x="3834110" y="2862798"/>
                </a:lnTo>
                <a:lnTo>
                  <a:pt x="3921844" y="2862798"/>
                </a:lnTo>
                <a:lnTo>
                  <a:pt x="3921844" y="2650160"/>
                </a:lnTo>
                <a:cubicBezTo>
                  <a:pt x="3921844" y="2610869"/>
                  <a:pt x="3913250" y="2581346"/>
                  <a:pt x="3896060" y="2561589"/>
                </a:cubicBezTo>
                <a:cubicBezTo>
                  <a:pt x="3878870" y="2541832"/>
                  <a:pt x="3854425" y="2531953"/>
                  <a:pt x="3822725" y="2531953"/>
                </a:cubicBezTo>
                <a:cubicBezTo>
                  <a:pt x="3796159" y="2531953"/>
                  <a:pt x="3774504" y="2537255"/>
                  <a:pt x="3757761" y="2547859"/>
                </a:cubicBezTo>
                <a:cubicBezTo>
                  <a:pt x="3741018" y="2558463"/>
                  <a:pt x="3727400" y="2570798"/>
                  <a:pt x="3716908" y="2584862"/>
                </a:cubicBezTo>
                <a:lnTo>
                  <a:pt x="3716908" y="2412072"/>
                </a:lnTo>
                <a:close/>
                <a:moveTo>
                  <a:pt x="3252788" y="2412072"/>
                </a:moveTo>
                <a:lnTo>
                  <a:pt x="3252788" y="2490430"/>
                </a:lnTo>
                <a:lnTo>
                  <a:pt x="3372668" y="2490430"/>
                </a:lnTo>
                <a:lnTo>
                  <a:pt x="3372668" y="2862798"/>
                </a:lnTo>
                <a:lnTo>
                  <a:pt x="3467100" y="2862798"/>
                </a:lnTo>
                <a:lnTo>
                  <a:pt x="3467100" y="2490430"/>
                </a:lnTo>
                <a:lnTo>
                  <a:pt x="3586981" y="2490430"/>
                </a:lnTo>
                <a:lnTo>
                  <a:pt x="3586981" y="2412072"/>
                </a:lnTo>
                <a:close/>
                <a:moveTo>
                  <a:pt x="931106" y="2412072"/>
                </a:moveTo>
                <a:lnTo>
                  <a:pt x="931106" y="2862798"/>
                </a:lnTo>
                <a:lnTo>
                  <a:pt x="1025202" y="2862798"/>
                </a:lnTo>
                <a:lnTo>
                  <a:pt x="1025202" y="2412072"/>
                </a:lnTo>
                <a:close/>
                <a:moveTo>
                  <a:pt x="3628206" y="1892625"/>
                </a:moveTo>
                <a:lnTo>
                  <a:pt x="3628206" y="1945868"/>
                </a:lnTo>
                <a:cubicBezTo>
                  <a:pt x="3619946" y="1957477"/>
                  <a:pt x="3609175" y="1967467"/>
                  <a:pt x="3595892" y="1975838"/>
                </a:cubicBezTo>
                <a:cubicBezTo>
                  <a:pt x="3582609" y="1984210"/>
                  <a:pt x="3568266" y="1988396"/>
                  <a:pt x="3552862" y="1988396"/>
                </a:cubicBezTo>
                <a:cubicBezTo>
                  <a:pt x="3540360" y="1988396"/>
                  <a:pt x="3530426" y="1985047"/>
                  <a:pt x="3523059" y="1978350"/>
                </a:cubicBezTo>
                <a:cubicBezTo>
                  <a:pt x="3515692" y="1971653"/>
                  <a:pt x="3512009" y="1961495"/>
                  <a:pt x="3512009" y="1947877"/>
                </a:cubicBezTo>
                <a:cubicBezTo>
                  <a:pt x="3512009" y="1928455"/>
                  <a:pt x="3520604" y="1914447"/>
                  <a:pt x="3537793" y="1905852"/>
                </a:cubicBezTo>
                <a:cubicBezTo>
                  <a:pt x="3554983" y="1897257"/>
                  <a:pt x="3585120" y="1892848"/>
                  <a:pt x="3628206" y="1892625"/>
                </a:cubicBezTo>
                <a:close/>
                <a:moveTo>
                  <a:pt x="2323282" y="1892625"/>
                </a:moveTo>
                <a:lnTo>
                  <a:pt x="2323282" y="1945868"/>
                </a:lnTo>
                <a:cubicBezTo>
                  <a:pt x="2315022" y="1957477"/>
                  <a:pt x="2304250" y="1967467"/>
                  <a:pt x="2290967" y="1975838"/>
                </a:cubicBezTo>
                <a:cubicBezTo>
                  <a:pt x="2277684" y="1984210"/>
                  <a:pt x="2263341" y="1988396"/>
                  <a:pt x="2247937" y="1988396"/>
                </a:cubicBezTo>
                <a:cubicBezTo>
                  <a:pt x="2235436" y="1988396"/>
                  <a:pt x="2225501" y="1985047"/>
                  <a:pt x="2218134" y="1978350"/>
                </a:cubicBezTo>
                <a:cubicBezTo>
                  <a:pt x="2210767" y="1971653"/>
                  <a:pt x="2207084" y="1961495"/>
                  <a:pt x="2207084" y="1947877"/>
                </a:cubicBezTo>
                <a:cubicBezTo>
                  <a:pt x="2207084" y="1928455"/>
                  <a:pt x="2215679" y="1914447"/>
                  <a:pt x="2232868" y="1905852"/>
                </a:cubicBezTo>
                <a:cubicBezTo>
                  <a:pt x="2250058" y="1897257"/>
                  <a:pt x="2280196" y="1892848"/>
                  <a:pt x="2323282" y="1892625"/>
                </a:cubicBezTo>
                <a:close/>
                <a:moveTo>
                  <a:pt x="5157852" y="1841232"/>
                </a:moveTo>
                <a:lnTo>
                  <a:pt x="5257258" y="1954670"/>
                </a:lnTo>
                <a:lnTo>
                  <a:pt x="5247158" y="1961272"/>
                </a:lnTo>
                <a:cubicBezTo>
                  <a:pt x="5229969" y="1970425"/>
                  <a:pt x="5210212" y="1975001"/>
                  <a:pt x="5187888" y="1975001"/>
                </a:cubicBezTo>
                <a:cubicBezTo>
                  <a:pt x="5164670" y="1975001"/>
                  <a:pt x="5146923" y="1969141"/>
                  <a:pt x="5134644" y="1957421"/>
                </a:cubicBezTo>
                <a:cubicBezTo>
                  <a:pt x="5122366" y="1945701"/>
                  <a:pt x="5116227" y="1930465"/>
                  <a:pt x="5116227" y="1911712"/>
                </a:cubicBezTo>
                <a:cubicBezTo>
                  <a:pt x="5116227" y="1896978"/>
                  <a:pt x="5119464" y="1884198"/>
                  <a:pt x="5125938" y="1873370"/>
                </a:cubicBezTo>
                <a:cubicBezTo>
                  <a:pt x="5132412" y="1862543"/>
                  <a:pt x="5142514" y="1852162"/>
                  <a:pt x="5156244" y="1842228"/>
                </a:cubicBezTo>
                <a:close/>
                <a:moveTo>
                  <a:pt x="4324945" y="1781115"/>
                </a:moveTo>
                <a:cubicBezTo>
                  <a:pt x="4342581" y="1781115"/>
                  <a:pt x="4356422" y="1785692"/>
                  <a:pt x="4366468" y="1794845"/>
                </a:cubicBezTo>
                <a:cubicBezTo>
                  <a:pt x="4376514" y="1803998"/>
                  <a:pt x="4383658" y="1816109"/>
                  <a:pt x="4387900" y="1831178"/>
                </a:cubicBezTo>
                <a:cubicBezTo>
                  <a:pt x="4392141" y="1846246"/>
                  <a:pt x="4394262" y="1863045"/>
                  <a:pt x="4394262" y="1881574"/>
                </a:cubicBezTo>
                <a:cubicBezTo>
                  <a:pt x="4394262" y="1900103"/>
                  <a:pt x="4392141" y="1916902"/>
                  <a:pt x="4387900" y="1931971"/>
                </a:cubicBezTo>
                <a:cubicBezTo>
                  <a:pt x="4383658" y="1947040"/>
                  <a:pt x="4376514" y="1959095"/>
                  <a:pt x="4366468" y="1968137"/>
                </a:cubicBezTo>
                <a:cubicBezTo>
                  <a:pt x="4356422" y="1977178"/>
                  <a:pt x="4342581" y="1981699"/>
                  <a:pt x="4324945" y="1981699"/>
                </a:cubicBezTo>
                <a:cubicBezTo>
                  <a:pt x="4308202" y="1981699"/>
                  <a:pt x="4294808" y="1977178"/>
                  <a:pt x="4284762" y="1968137"/>
                </a:cubicBezTo>
                <a:cubicBezTo>
                  <a:pt x="4274716" y="1959095"/>
                  <a:pt x="4267628" y="1947040"/>
                  <a:pt x="4263498" y="1931971"/>
                </a:cubicBezTo>
                <a:cubicBezTo>
                  <a:pt x="4259368" y="1916902"/>
                  <a:pt x="4257303" y="1900103"/>
                  <a:pt x="4257303" y="1881574"/>
                </a:cubicBezTo>
                <a:cubicBezTo>
                  <a:pt x="4257303" y="1863045"/>
                  <a:pt x="4259368" y="1846246"/>
                  <a:pt x="4263498" y="1831178"/>
                </a:cubicBezTo>
                <a:cubicBezTo>
                  <a:pt x="4267628" y="1816109"/>
                  <a:pt x="4274716" y="1803998"/>
                  <a:pt x="4284762" y="1794845"/>
                </a:cubicBezTo>
                <a:cubicBezTo>
                  <a:pt x="4294808" y="1785692"/>
                  <a:pt x="4308202" y="1781115"/>
                  <a:pt x="4324945" y="1781115"/>
                </a:cubicBezTo>
                <a:close/>
                <a:moveTo>
                  <a:pt x="3000970" y="1781115"/>
                </a:moveTo>
                <a:cubicBezTo>
                  <a:pt x="3018606" y="1781115"/>
                  <a:pt x="3032448" y="1785692"/>
                  <a:pt x="3042493" y="1794845"/>
                </a:cubicBezTo>
                <a:cubicBezTo>
                  <a:pt x="3052539" y="1803998"/>
                  <a:pt x="3059683" y="1816109"/>
                  <a:pt x="3063925" y="1831178"/>
                </a:cubicBezTo>
                <a:cubicBezTo>
                  <a:pt x="3068166" y="1846246"/>
                  <a:pt x="3070287" y="1863045"/>
                  <a:pt x="3070287" y="1881574"/>
                </a:cubicBezTo>
                <a:cubicBezTo>
                  <a:pt x="3070287" y="1900103"/>
                  <a:pt x="3068166" y="1916902"/>
                  <a:pt x="3063925" y="1931971"/>
                </a:cubicBezTo>
                <a:cubicBezTo>
                  <a:pt x="3059683" y="1947040"/>
                  <a:pt x="3052539" y="1959095"/>
                  <a:pt x="3042493" y="1968137"/>
                </a:cubicBezTo>
                <a:cubicBezTo>
                  <a:pt x="3032448" y="1977178"/>
                  <a:pt x="3018606" y="1981699"/>
                  <a:pt x="3000970" y="1981699"/>
                </a:cubicBezTo>
                <a:cubicBezTo>
                  <a:pt x="2984227" y="1981699"/>
                  <a:pt x="2970833" y="1977178"/>
                  <a:pt x="2960787" y="1968137"/>
                </a:cubicBezTo>
                <a:cubicBezTo>
                  <a:pt x="2950741" y="1959095"/>
                  <a:pt x="2943653" y="1947040"/>
                  <a:pt x="2939523" y="1931971"/>
                </a:cubicBezTo>
                <a:cubicBezTo>
                  <a:pt x="2935393" y="1916902"/>
                  <a:pt x="2933328" y="1900103"/>
                  <a:pt x="2933328" y="1881574"/>
                </a:cubicBezTo>
                <a:cubicBezTo>
                  <a:pt x="2933328" y="1863045"/>
                  <a:pt x="2935393" y="1846246"/>
                  <a:pt x="2939523" y="1831178"/>
                </a:cubicBezTo>
                <a:cubicBezTo>
                  <a:pt x="2943653" y="1816109"/>
                  <a:pt x="2950741" y="1803998"/>
                  <a:pt x="2960787" y="1794845"/>
                </a:cubicBezTo>
                <a:cubicBezTo>
                  <a:pt x="2970833" y="1785692"/>
                  <a:pt x="2984227" y="1781115"/>
                  <a:pt x="3000970" y="1781115"/>
                </a:cubicBezTo>
                <a:close/>
                <a:moveTo>
                  <a:pt x="1534120" y="1781115"/>
                </a:moveTo>
                <a:cubicBezTo>
                  <a:pt x="1551756" y="1781115"/>
                  <a:pt x="1565597" y="1785692"/>
                  <a:pt x="1575643" y="1794845"/>
                </a:cubicBezTo>
                <a:cubicBezTo>
                  <a:pt x="1585689" y="1803998"/>
                  <a:pt x="1592833" y="1816109"/>
                  <a:pt x="1597074" y="1831178"/>
                </a:cubicBezTo>
                <a:cubicBezTo>
                  <a:pt x="1601316" y="1846246"/>
                  <a:pt x="1603437" y="1863045"/>
                  <a:pt x="1603437" y="1881574"/>
                </a:cubicBezTo>
                <a:cubicBezTo>
                  <a:pt x="1603437" y="1900103"/>
                  <a:pt x="1601316" y="1916902"/>
                  <a:pt x="1597074" y="1931971"/>
                </a:cubicBezTo>
                <a:cubicBezTo>
                  <a:pt x="1592833" y="1947040"/>
                  <a:pt x="1585689" y="1959095"/>
                  <a:pt x="1575643" y="1968137"/>
                </a:cubicBezTo>
                <a:cubicBezTo>
                  <a:pt x="1565597" y="1977178"/>
                  <a:pt x="1551756" y="1981699"/>
                  <a:pt x="1534120" y="1981699"/>
                </a:cubicBezTo>
                <a:cubicBezTo>
                  <a:pt x="1517377" y="1981699"/>
                  <a:pt x="1503983" y="1977178"/>
                  <a:pt x="1493937" y="1968137"/>
                </a:cubicBezTo>
                <a:cubicBezTo>
                  <a:pt x="1483891" y="1959095"/>
                  <a:pt x="1476803" y="1947040"/>
                  <a:pt x="1472673" y="1931971"/>
                </a:cubicBezTo>
                <a:cubicBezTo>
                  <a:pt x="1468543" y="1916902"/>
                  <a:pt x="1466478" y="1900103"/>
                  <a:pt x="1466478" y="1881574"/>
                </a:cubicBezTo>
                <a:cubicBezTo>
                  <a:pt x="1466478" y="1863045"/>
                  <a:pt x="1468543" y="1846246"/>
                  <a:pt x="1472673" y="1831178"/>
                </a:cubicBezTo>
                <a:cubicBezTo>
                  <a:pt x="1476803" y="1816109"/>
                  <a:pt x="1483891" y="1803998"/>
                  <a:pt x="1493937" y="1794845"/>
                </a:cubicBezTo>
                <a:cubicBezTo>
                  <a:pt x="1503983" y="1785692"/>
                  <a:pt x="1517377" y="1781115"/>
                  <a:pt x="1534120" y="1781115"/>
                </a:cubicBezTo>
                <a:close/>
                <a:moveTo>
                  <a:pt x="2650257" y="1779106"/>
                </a:moveTo>
                <a:cubicBezTo>
                  <a:pt x="2669679" y="1779106"/>
                  <a:pt x="2683966" y="1787422"/>
                  <a:pt x="2693119" y="1804054"/>
                </a:cubicBezTo>
                <a:cubicBezTo>
                  <a:pt x="2702272" y="1820685"/>
                  <a:pt x="2706849" y="1845744"/>
                  <a:pt x="2706849" y="1879230"/>
                </a:cubicBezTo>
                <a:cubicBezTo>
                  <a:pt x="2706849" y="1912717"/>
                  <a:pt x="2702105" y="1938166"/>
                  <a:pt x="2692617" y="1955579"/>
                </a:cubicBezTo>
                <a:cubicBezTo>
                  <a:pt x="2683129" y="1972992"/>
                  <a:pt x="2667446" y="1981699"/>
                  <a:pt x="2645569" y="1981699"/>
                </a:cubicBezTo>
                <a:cubicBezTo>
                  <a:pt x="2629495" y="1981699"/>
                  <a:pt x="2615431" y="1976787"/>
                  <a:pt x="2603376" y="1966965"/>
                </a:cubicBezTo>
                <a:cubicBezTo>
                  <a:pt x="2591321" y="1957142"/>
                  <a:pt x="2582168" y="1944975"/>
                  <a:pt x="2575917" y="1930465"/>
                </a:cubicBezTo>
                <a:lnTo>
                  <a:pt x="2575917" y="1833019"/>
                </a:lnTo>
                <a:cubicBezTo>
                  <a:pt x="2581721" y="1819178"/>
                  <a:pt x="2591098" y="1806733"/>
                  <a:pt x="2604046" y="1795682"/>
                </a:cubicBezTo>
                <a:cubicBezTo>
                  <a:pt x="2616994" y="1784632"/>
                  <a:pt x="2632397" y="1779106"/>
                  <a:pt x="2650257" y="1779106"/>
                </a:cubicBezTo>
                <a:close/>
                <a:moveTo>
                  <a:pt x="4020368" y="1716822"/>
                </a:moveTo>
                <a:lnTo>
                  <a:pt x="4020368" y="2043648"/>
                </a:lnTo>
                <a:lnTo>
                  <a:pt x="4108772" y="2043648"/>
                </a:lnTo>
                <a:lnTo>
                  <a:pt x="4108772" y="1716822"/>
                </a:lnTo>
                <a:close/>
                <a:moveTo>
                  <a:pt x="4737125" y="1712803"/>
                </a:moveTo>
                <a:cubicBezTo>
                  <a:pt x="4710782" y="1712803"/>
                  <a:pt x="4689183" y="1718105"/>
                  <a:pt x="4672329" y="1728709"/>
                </a:cubicBezTo>
                <a:cubicBezTo>
                  <a:pt x="4655474" y="1739313"/>
                  <a:pt x="4641800" y="1751648"/>
                  <a:pt x="4631308" y="1765712"/>
                </a:cubicBezTo>
                <a:lnTo>
                  <a:pt x="4629968" y="1716822"/>
                </a:lnTo>
                <a:lnTo>
                  <a:pt x="4544244" y="1716822"/>
                </a:lnTo>
                <a:lnTo>
                  <a:pt x="4544244" y="2043648"/>
                </a:lnTo>
                <a:lnTo>
                  <a:pt x="4632648" y="2043648"/>
                </a:lnTo>
                <a:lnTo>
                  <a:pt x="4632648" y="1825652"/>
                </a:lnTo>
                <a:cubicBezTo>
                  <a:pt x="4641354" y="1814044"/>
                  <a:pt x="4651511" y="1804165"/>
                  <a:pt x="4663120" y="1796017"/>
                </a:cubicBezTo>
                <a:cubicBezTo>
                  <a:pt x="4674728" y="1787868"/>
                  <a:pt x="4688570" y="1783794"/>
                  <a:pt x="4704643" y="1783794"/>
                </a:cubicBezTo>
                <a:cubicBezTo>
                  <a:pt x="4715135" y="1783794"/>
                  <a:pt x="4723563" y="1786194"/>
                  <a:pt x="4729925" y="1790994"/>
                </a:cubicBezTo>
                <a:cubicBezTo>
                  <a:pt x="4736288" y="1795794"/>
                  <a:pt x="4740976" y="1802603"/>
                  <a:pt x="4743990" y="1811421"/>
                </a:cubicBezTo>
                <a:cubicBezTo>
                  <a:pt x="4747003" y="1820239"/>
                  <a:pt x="4748510" y="1830452"/>
                  <a:pt x="4748510" y="1842061"/>
                </a:cubicBezTo>
                <a:lnTo>
                  <a:pt x="4748510" y="2043648"/>
                </a:lnTo>
                <a:lnTo>
                  <a:pt x="4836244" y="2043648"/>
                </a:lnTo>
                <a:lnTo>
                  <a:pt x="4836244" y="1831010"/>
                </a:lnTo>
                <a:cubicBezTo>
                  <a:pt x="4836244" y="1792389"/>
                  <a:pt x="4827705" y="1763033"/>
                  <a:pt x="4810627" y="1742941"/>
                </a:cubicBezTo>
                <a:cubicBezTo>
                  <a:pt x="4793549" y="1722849"/>
                  <a:pt x="4769048" y="1712803"/>
                  <a:pt x="4737125" y="1712803"/>
                </a:cubicBezTo>
                <a:close/>
                <a:moveTo>
                  <a:pt x="4324945" y="1712468"/>
                </a:moveTo>
                <a:cubicBezTo>
                  <a:pt x="4293245" y="1712468"/>
                  <a:pt x="4265507" y="1719110"/>
                  <a:pt x="4241732" y="1732393"/>
                </a:cubicBezTo>
                <a:cubicBezTo>
                  <a:pt x="4217956" y="1745676"/>
                  <a:pt x="4199483" y="1764930"/>
                  <a:pt x="4186312" y="1790157"/>
                </a:cubicBezTo>
                <a:cubicBezTo>
                  <a:pt x="4173140" y="1815383"/>
                  <a:pt x="4166555" y="1845856"/>
                  <a:pt x="4166555" y="1881574"/>
                </a:cubicBezTo>
                <a:cubicBezTo>
                  <a:pt x="4166555" y="1917070"/>
                  <a:pt x="4173140" y="1947375"/>
                  <a:pt x="4186312" y="1972490"/>
                </a:cubicBezTo>
                <a:cubicBezTo>
                  <a:pt x="4199483" y="1997605"/>
                  <a:pt x="4217956" y="2016692"/>
                  <a:pt x="4241732" y="2029751"/>
                </a:cubicBezTo>
                <a:cubicBezTo>
                  <a:pt x="4265507" y="2042811"/>
                  <a:pt x="4293356" y="2049341"/>
                  <a:pt x="4325280" y="2049341"/>
                </a:cubicBezTo>
                <a:cubicBezTo>
                  <a:pt x="4357204" y="2049341"/>
                  <a:pt x="4385165" y="2042811"/>
                  <a:pt x="4409163" y="2029751"/>
                </a:cubicBezTo>
                <a:cubicBezTo>
                  <a:pt x="4433162" y="2016692"/>
                  <a:pt x="4451802" y="1997605"/>
                  <a:pt x="4465086" y="1972490"/>
                </a:cubicBezTo>
                <a:cubicBezTo>
                  <a:pt x="4478368" y="1947375"/>
                  <a:pt x="4485010" y="1917070"/>
                  <a:pt x="4485010" y="1881574"/>
                </a:cubicBezTo>
                <a:cubicBezTo>
                  <a:pt x="4485010" y="1845856"/>
                  <a:pt x="4478368" y="1815383"/>
                  <a:pt x="4465086" y="1790157"/>
                </a:cubicBezTo>
                <a:cubicBezTo>
                  <a:pt x="4451802" y="1764930"/>
                  <a:pt x="4433162" y="1745676"/>
                  <a:pt x="4409163" y="1732393"/>
                </a:cubicBezTo>
                <a:cubicBezTo>
                  <a:pt x="4385165" y="1719110"/>
                  <a:pt x="4357092" y="1712468"/>
                  <a:pt x="4324945" y="1712468"/>
                </a:cubicBezTo>
                <a:close/>
                <a:moveTo>
                  <a:pt x="3406787" y="1712468"/>
                </a:moveTo>
                <a:cubicBezTo>
                  <a:pt x="3382677" y="1712468"/>
                  <a:pt x="3362083" y="1717715"/>
                  <a:pt x="3345005" y="1728207"/>
                </a:cubicBezTo>
                <a:cubicBezTo>
                  <a:pt x="3327927" y="1738700"/>
                  <a:pt x="3315258" y="1753657"/>
                  <a:pt x="3306998" y="1773079"/>
                </a:cubicBezTo>
                <a:lnTo>
                  <a:pt x="3305324" y="1716822"/>
                </a:lnTo>
                <a:lnTo>
                  <a:pt x="3220268" y="1716822"/>
                </a:lnTo>
                <a:lnTo>
                  <a:pt x="3220268" y="2043648"/>
                </a:lnTo>
                <a:lnTo>
                  <a:pt x="3308672" y="2043648"/>
                </a:lnTo>
                <a:lnTo>
                  <a:pt x="3308672" y="1826322"/>
                </a:lnTo>
                <a:cubicBezTo>
                  <a:pt x="3315816" y="1816276"/>
                  <a:pt x="3324299" y="1808407"/>
                  <a:pt x="3334122" y="1802714"/>
                </a:cubicBezTo>
                <a:cubicBezTo>
                  <a:pt x="3343945" y="1797021"/>
                  <a:pt x="3354939" y="1793003"/>
                  <a:pt x="3367106" y="1790659"/>
                </a:cubicBezTo>
                <a:cubicBezTo>
                  <a:pt x="3379273" y="1788315"/>
                  <a:pt x="3391942" y="1787143"/>
                  <a:pt x="3405113" y="1787143"/>
                </a:cubicBezTo>
                <a:lnTo>
                  <a:pt x="3413150" y="1787143"/>
                </a:lnTo>
                <a:lnTo>
                  <a:pt x="3413150" y="1712468"/>
                </a:lnTo>
                <a:close/>
                <a:moveTo>
                  <a:pt x="3000970" y="1712468"/>
                </a:moveTo>
                <a:cubicBezTo>
                  <a:pt x="2969270" y="1712468"/>
                  <a:pt x="2941532" y="1719110"/>
                  <a:pt x="2917757" y="1732393"/>
                </a:cubicBezTo>
                <a:cubicBezTo>
                  <a:pt x="2893982" y="1745676"/>
                  <a:pt x="2875508" y="1764930"/>
                  <a:pt x="2862337" y="1790157"/>
                </a:cubicBezTo>
                <a:cubicBezTo>
                  <a:pt x="2849166" y="1815383"/>
                  <a:pt x="2842580" y="1845856"/>
                  <a:pt x="2842580" y="1881574"/>
                </a:cubicBezTo>
                <a:cubicBezTo>
                  <a:pt x="2842580" y="1917070"/>
                  <a:pt x="2849166" y="1947375"/>
                  <a:pt x="2862337" y="1972490"/>
                </a:cubicBezTo>
                <a:cubicBezTo>
                  <a:pt x="2875508" y="1997605"/>
                  <a:pt x="2893982" y="2016692"/>
                  <a:pt x="2917757" y="2029751"/>
                </a:cubicBezTo>
                <a:cubicBezTo>
                  <a:pt x="2941532" y="2042811"/>
                  <a:pt x="2969382" y="2049341"/>
                  <a:pt x="3001305" y="2049341"/>
                </a:cubicBezTo>
                <a:cubicBezTo>
                  <a:pt x="3033229" y="2049341"/>
                  <a:pt x="3061190" y="2042811"/>
                  <a:pt x="3085188" y="2029751"/>
                </a:cubicBezTo>
                <a:cubicBezTo>
                  <a:pt x="3109187" y="2016692"/>
                  <a:pt x="3127828" y="1997605"/>
                  <a:pt x="3141110" y="1972490"/>
                </a:cubicBezTo>
                <a:cubicBezTo>
                  <a:pt x="3154394" y="1947375"/>
                  <a:pt x="3161035" y="1917070"/>
                  <a:pt x="3161035" y="1881574"/>
                </a:cubicBezTo>
                <a:cubicBezTo>
                  <a:pt x="3161035" y="1845856"/>
                  <a:pt x="3154394" y="1815383"/>
                  <a:pt x="3141110" y="1790157"/>
                </a:cubicBezTo>
                <a:cubicBezTo>
                  <a:pt x="3127828" y="1764930"/>
                  <a:pt x="3109187" y="1745676"/>
                  <a:pt x="3085188" y="1732393"/>
                </a:cubicBezTo>
                <a:cubicBezTo>
                  <a:pt x="3061190" y="1719110"/>
                  <a:pt x="3033117" y="1712468"/>
                  <a:pt x="3000970" y="1712468"/>
                </a:cubicBezTo>
                <a:close/>
                <a:moveTo>
                  <a:pt x="1534120" y="1712468"/>
                </a:moveTo>
                <a:cubicBezTo>
                  <a:pt x="1502420" y="1712468"/>
                  <a:pt x="1474682" y="1719110"/>
                  <a:pt x="1450907" y="1732393"/>
                </a:cubicBezTo>
                <a:cubicBezTo>
                  <a:pt x="1427131" y="1745676"/>
                  <a:pt x="1408658" y="1764930"/>
                  <a:pt x="1395487" y="1790157"/>
                </a:cubicBezTo>
                <a:cubicBezTo>
                  <a:pt x="1382316" y="1815383"/>
                  <a:pt x="1375730" y="1845856"/>
                  <a:pt x="1375730" y="1881574"/>
                </a:cubicBezTo>
                <a:cubicBezTo>
                  <a:pt x="1375730" y="1917070"/>
                  <a:pt x="1382316" y="1947375"/>
                  <a:pt x="1395487" y="1972490"/>
                </a:cubicBezTo>
                <a:cubicBezTo>
                  <a:pt x="1408658" y="1997605"/>
                  <a:pt x="1427131" y="2016692"/>
                  <a:pt x="1450907" y="2029751"/>
                </a:cubicBezTo>
                <a:cubicBezTo>
                  <a:pt x="1474682" y="2042811"/>
                  <a:pt x="1502531" y="2049341"/>
                  <a:pt x="1534455" y="2049341"/>
                </a:cubicBezTo>
                <a:cubicBezTo>
                  <a:pt x="1566379" y="2049341"/>
                  <a:pt x="1594340" y="2042811"/>
                  <a:pt x="1618338" y="2029751"/>
                </a:cubicBezTo>
                <a:cubicBezTo>
                  <a:pt x="1642337" y="2016692"/>
                  <a:pt x="1660978" y="1997605"/>
                  <a:pt x="1674260" y="1972490"/>
                </a:cubicBezTo>
                <a:cubicBezTo>
                  <a:pt x="1687543" y="1947375"/>
                  <a:pt x="1694185" y="1917070"/>
                  <a:pt x="1694185" y="1881574"/>
                </a:cubicBezTo>
                <a:cubicBezTo>
                  <a:pt x="1694185" y="1845856"/>
                  <a:pt x="1687544" y="1815383"/>
                  <a:pt x="1674260" y="1790157"/>
                </a:cubicBezTo>
                <a:cubicBezTo>
                  <a:pt x="1660978" y="1764930"/>
                  <a:pt x="1642337" y="1745676"/>
                  <a:pt x="1618338" y="1732393"/>
                </a:cubicBezTo>
                <a:cubicBezTo>
                  <a:pt x="1594340" y="1719110"/>
                  <a:pt x="1566267" y="1712468"/>
                  <a:pt x="1534120" y="1712468"/>
                </a:cubicBezTo>
                <a:close/>
                <a:moveTo>
                  <a:pt x="3579986" y="1711799"/>
                </a:moveTo>
                <a:cubicBezTo>
                  <a:pt x="3552750" y="1711799"/>
                  <a:pt x="3528696" y="1715315"/>
                  <a:pt x="3507823" y="1722347"/>
                </a:cubicBezTo>
                <a:cubicBezTo>
                  <a:pt x="3486950" y="1729379"/>
                  <a:pt x="3470709" y="1741099"/>
                  <a:pt x="3459100" y="1757508"/>
                </a:cubicBezTo>
                <a:cubicBezTo>
                  <a:pt x="3447492" y="1773916"/>
                  <a:pt x="3441688" y="1795850"/>
                  <a:pt x="3441688" y="1823308"/>
                </a:cubicBezTo>
                <a:lnTo>
                  <a:pt x="3524734" y="1823308"/>
                </a:lnTo>
                <a:cubicBezTo>
                  <a:pt x="3524734" y="1804779"/>
                  <a:pt x="3529868" y="1791385"/>
                  <a:pt x="3540137" y="1783125"/>
                </a:cubicBezTo>
                <a:cubicBezTo>
                  <a:pt x="3550406" y="1774865"/>
                  <a:pt x="3563689" y="1770735"/>
                  <a:pt x="3579986" y="1770735"/>
                </a:cubicBezTo>
                <a:cubicBezTo>
                  <a:pt x="3594050" y="1770735"/>
                  <a:pt x="3605770" y="1774641"/>
                  <a:pt x="3615147" y="1782455"/>
                </a:cubicBezTo>
                <a:cubicBezTo>
                  <a:pt x="3624523" y="1790268"/>
                  <a:pt x="3629211" y="1804779"/>
                  <a:pt x="3629211" y="1825987"/>
                </a:cubicBezTo>
                <a:lnTo>
                  <a:pt x="3629211" y="1843735"/>
                </a:lnTo>
                <a:cubicBezTo>
                  <a:pt x="3588134" y="1844628"/>
                  <a:pt x="3552136" y="1847809"/>
                  <a:pt x="3521218" y="1853279"/>
                </a:cubicBezTo>
                <a:cubicBezTo>
                  <a:pt x="3490298" y="1858748"/>
                  <a:pt x="3466300" y="1869129"/>
                  <a:pt x="3449222" y="1884421"/>
                </a:cubicBezTo>
                <a:cubicBezTo>
                  <a:pt x="3432144" y="1899713"/>
                  <a:pt x="3423605" y="1922428"/>
                  <a:pt x="3423605" y="1952566"/>
                </a:cubicBezTo>
                <a:cubicBezTo>
                  <a:pt x="3423605" y="1974443"/>
                  <a:pt x="3428237" y="1992582"/>
                  <a:pt x="3437502" y="2006981"/>
                </a:cubicBezTo>
                <a:cubicBezTo>
                  <a:pt x="3446766" y="2021380"/>
                  <a:pt x="3458933" y="2032096"/>
                  <a:pt x="3474002" y="2039128"/>
                </a:cubicBezTo>
                <a:cubicBezTo>
                  <a:pt x="3489071" y="2046160"/>
                  <a:pt x="3505312" y="2049676"/>
                  <a:pt x="3522724" y="2049676"/>
                </a:cubicBezTo>
                <a:cubicBezTo>
                  <a:pt x="3545718" y="2049676"/>
                  <a:pt x="3566034" y="2045936"/>
                  <a:pt x="3583670" y="2038458"/>
                </a:cubicBezTo>
                <a:cubicBezTo>
                  <a:pt x="3601306" y="2030979"/>
                  <a:pt x="3616821" y="2018757"/>
                  <a:pt x="3630216" y="2001790"/>
                </a:cubicBezTo>
                <a:lnTo>
                  <a:pt x="3632560" y="2043648"/>
                </a:lnTo>
                <a:lnTo>
                  <a:pt x="3713931" y="2043648"/>
                </a:lnTo>
                <a:lnTo>
                  <a:pt x="3713931" y="1824313"/>
                </a:lnTo>
                <a:cubicBezTo>
                  <a:pt x="3713931" y="1802435"/>
                  <a:pt x="3710694" y="1784185"/>
                  <a:pt x="3704220" y="1769563"/>
                </a:cubicBezTo>
                <a:cubicBezTo>
                  <a:pt x="3697746" y="1754940"/>
                  <a:pt x="3688482" y="1743387"/>
                  <a:pt x="3676427" y="1734904"/>
                </a:cubicBezTo>
                <a:cubicBezTo>
                  <a:pt x="3664372" y="1726421"/>
                  <a:pt x="3650196" y="1720449"/>
                  <a:pt x="3633899" y="1716989"/>
                </a:cubicBezTo>
                <a:cubicBezTo>
                  <a:pt x="3617602" y="1713529"/>
                  <a:pt x="3599631" y="1711799"/>
                  <a:pt x="3579986" y="1711799"/>
                </a:cubicBezTo>
                <a:close/>
                <a:moveTo>
                  <a:pt x="2275061" y="1711799"/>
                </a:moveTo>
                <a:cubicBezTo>
                  <a:pt x="2247826" y="1711799"/>
                  <a:pt x="2223771" y="1715315"/>
                  <a:pt x="2202898" y="1722347"/>
                </a:cubicBezTo>
                <a:cubicBezTo>
                  <a:pt x="2182025" y="1729379"/>
                  <a:pt x="2165784" y="1741099"/>
                  <a:pt x="2154176" y="1757508"/>
                </a:cubicBezTo>
                <a:cubicBezTo>
                  <a:pt x="2142567" y="1773916"/>
                  <a:pt x="2136763" y="1795850"/>
                  <a:pt x="2136763" y="1823308"/>
                </a:cubicBezTo>
                <a:lnTo>
                  <a:pt x="2219809" y="1823308"/>
                </a:lnTo>
                <a:cubicBezTo>
                  <a:pt x="2219809" y="1804779"/>
                  <a:pt x="2224943" y="1791385"/>
                  <a:pt x="2235212" y="1783125"/>
                </a:cubicBezTo>
                <a:cubicBezTo>
                  <a:pt x="2245482" y="1774865"/>
                  <a:pt x="2258764" y="1770735"/>
                  <a:pt x="2275061" y="1770735"/>
                </a:cubicBezTo>
                <a:cubicBezTo>
                  <a:pt x="2289125" y="1770735"/>
                  <a:pt x="2300846" y="1774641"/>
                  <a:pt x="2310222" y="1782455"/>
                </a:cubicBezTo>
                <a:cubicBezTo>
                  <a:pt x="2319598" y="1790268"/>
                  <a:pt x="2324286" y="1804779"/>
                  <a:pt x="2324286" y="1825987"/>
                </a:cubicBezTo>
                <a:lnTo>
                  <a:pt x="2324286" y="1843735"/>
                </a:lnTo>
                <a:cubicBezTo>
                  <a:pt x="2283209" y="1844628"/>
                  <a:pt x="2247212" y="1847809"/>
                  <a:pt x="2216293" y="1853279"/>
                </a:cubicBezTo>
                <a:cubicBezTo>
                  <a:pt x="2185374" y="1858748"/>
                  <a:pt x="2161375" y="1869129"/>
                  <a:pt x="2144297" y="1884421"/>
                </a:cubicBezTo>
                <a:cubicBezTo>
                  <a:pt x="2127219" y="1899713"/>
                  <a:pt x="2118680" y="1922428"/>
                  <a:pt x="2118680" y="1952566"/>
                </a:cubicBezTo>
                <a:cubicBezTo>
                  <a:pt x="2118680" y="1974443"/>
                  <a:pt x="2123312" y="1992582"/>
                  <a:pt x="2132577" y="2006981"/>
                </a:cubicBezTo>
                <a:cubicBezTo>
                  <a:pt x="2141841" y="2021380"/>
                  <a:pt x="2154008" y="2032096"/>
                  <a:pt x="2169077" y="2039128"/>
                </a:cubicBezTo>
                <a:cubicBezTo>
                  <a:pt x="2184146" y="2046160"/>
                  <a:pt x="2200386" y="2049676"/>
                  <a:pt x="2217800" y="2049676"/>
                </a:cubicBezTo>
                <a:cubicBezTo>
                  <a:pt x="2240794" y="2049676"/>
                  <a:pt x="2261108" y="2045936"/>
                  <a:pt x="2278744" y="2038458"/>
                </a:cubicBezTo>
                <a:cubicBezTo>
                  <a:pt x="2296381" y="2030979"/>
                  <a:pt x="2311896" y="2018757"/>
                  <a:pt x="2325291" y="2001790"/>
                </a:cubicBezTo>
                <a:lnTo>
                  <a:pt x="2327635" y="2043648"/>
                </a:lnTo>
                <a:lnTo>
                  <a:pt x="2409006" y="2043648"/>
                </a:lnTo>
                <a:lnTo>
                  <a:pt x="2409006" y="1824313"/>
                </a:lnTo>
                <a:cubicBezTo>
                  <a:pt x="2409006" y="1802435"/>
                  <a:pt x="2405769" y="1784185"/>
                  <a:pt x="2399295" y="1769563"/>
                </a:cubicBezTo>
                <a:cubicBezTo>
                  <a:pt x="2392821" y="1754940"/>
                  <a:pt x="2383557" y="1743387"/>
                  <a:pt x="2371502" y="1734904"/>
                </a:cubicBezTo>
                <a:cubicBezTo>
                  <a:pt x="2359447" y="1726421"/>
                  <a:pt x="2345271" y="1720449"/>
                  <a:pt x="2328974" y="1716989"/>
                </a:cubicBezTo>
                <a:cubicBezTo>
                  <a:pt x="2312677" y="1713529"/>
                  <a:pt x="2294706" y="1711799"/>
                  <a:pt x="2275061" y="1711799"/>
                </a:cubicBezTo>
                <a:close/>
                <a:moveTo>
                  <a:pt x="5203292" y="1653532"/>
                </a:moveTo>
                <a:cubicBezTo>
                  <a:pt x="5214900" y="1653532"/>
                  <a:pt x="5223998" y="1657049"/>
                  <a:pt x="5230583" y="1664081"/>
                </a:cubicBezTo>
                <a:cubicBezTo>
                  <a:pt x="5237168" y="1671113"/>
                  <a:pt x="5240462" y="1680210"/>
                  <a:pt x="5240462" y="1691372"/>
                </a:cubicBezTo>
                <a:cubicBezTo>
                  <a:pt x="5240462" y="1703204"/>
                  <a:pt x="5236890" y="1713585"/>
                  <a:pt x="5229746" y="1722514"/>
                </a:cubicBezTo>
                <a:cubicBezTo>
                  <a:pt x="5222602" y="1731444"/>
                  <a:pt x="5213114" y="1739592"/>
                  <a:pt x="5201282" y="1746959"/>
                </a:cubicBezTo>
                <a:lnTo>
                  <a:pt x="5189433" y="1753386"/>
                </a:lnTo>
                <a:lnTo>
                  <a:pt x="5185962" y="1749136"/>
                </a:lnTo>
                <a:cubicBezTo>
                  <a:pt x="5180660" y="1741881"/>
                  <a:pt x="5176391" y="1735128"/>
                  <a:pt x="5173154" y="1728877"/>
                </a:cubicBezTo>
                <a:cubicBezTo>
                  <a:pt x="5166680" y="1716375"/>
                  <a:pt x="5163443" y="1704543"/>
                  <a:pt x="5163443" y="1693381"/>
                </a:cubicBezTo>
                <a:cubicBezTo>
                  <a:pt x="5163443" y="1681996"/>
                  <a:pt x="5167015" y="1672508"/>
                  <a:pt x="5174158" y="1664918"/>
                </a:cubicBezTo>
                <a:cubicBezTo>
                  <a:pt x="5181302" y="1657328"/>
                  <a:pt x="5191014" y="1653532"/>
                  <a:pt x="5203292" y="1653532"/>
                </a:cubicBezTo>
                <a:close/>
                <a:moveTo>
                  <a:pt x="3811860" y="1639803"/>
                </a:moveTo>
                <a:lnTo>
                  <a:pt x="3811860" y="1716822"/>
                </a:lnTo>
                <a:lnTo>
                  <a:pt x="3757612" y="1716822"/>
                </a:lnTo>
                <a:lnTo>
                  <a:pt x="3757612" y="1785134"/>
                </a:lnTo>
                <a:lnTo>
                  <a:pt x="3811860" y="1785134"/>
                </a:lnTo>
                <a:lnTo>
                  <a:pt x="3811860" y="1929795"/>
                </a:lnTo>
                <a:cubicBezTo>
                  <a:pt x="3811860" y="1956584"/>
                  <a:pt x="3815432" y="1978294"/>
                  <a:pt x="3822576" y="1994926"/>
                </a:cubicBezTo>
                <a:cubicBezTo>
                  <a:pt x="3829720" y="2011557"/>
                  <a:pt x="3842389" y="2023835"/>
                  <a:pt x="3860583" y="2031761"/>
                </a:cubicBezTo>
                <a:cubicBezTo>
                  <a:pt x="3878777" y="2039686"/>
                  <a:pt x="3904394" y="2043648"/>
                  <a:pt x="3937434" y="2043648"/>
                </a:cubicBezTo>
                <a:lnTo>
                  <a:pt x="3971925" y="2043648"/>
                </a:lnTo>
                <a:lnTo>
                  <a:pt x="3971925" y="1974332"/>
                </a:lnTo>
                <a:lnTo>
                  <a:pt x="3940113" y="1974332"/>
                </a:lnTo>
                <a:cubicBezTo>
                  <a:pt x="3923146" y="1974332"/>
                  <a:pt x="3912264" y="1970313"/>
                  <a:pt x="3907464" y="1962276"/>
                </a:cubicBezTo>
                <a:cubicBezTo>
                  <a:pt x="3902664" y="1954240"/>
                  <a:pt x="3900264" y="1941627"/>
                  <a:pt x="3900264" y="1924437"/>
                </a:cubicBezTo>
                <a:lnTo>
                  <a:pt x="3900264" y="1785134"/>
                </a:lnTo>
                <a:lnTo>
                  <a:pt x="3972260" y="1785134"/>
                </a:lnTo>
                <a:lnTo>
                  <a:pt x="3972260" y="1716822"/>
                </a:lnTo>
                <a:lnTo>
                  <a:pt x="3900264" y="1716822"/>
                </a:lnTo>
                <a:lnTo>
                  <a:pt x="3900264" y="1639803"/>
                </a:lnTo>
                <a:close/>
                <a:moveTo>
                  <a:pt x="2486844" y="1592922"/>
                </a:moveTo>
                <a:lnTo>
                  <a:pt x="2486844" y="2043648"/>
                </a:lnTo>
                <a:lnTo>
                  <a:pt x="2571564" y="2043648"/>
                </a:lnTo>
                <a:lnTo>
                  <a:pt x="2574578" y="1998107"/>
                </a:lnTo>
                <a:cubicBezTo>
                  <a:pt x="2585070" y="2014627"/>
                  <a:pt x="2597683" y="2027352"/>
                  <a:pt x="2612417" y="2036281"/>
                </a:cubicBezTo>
                <a:cubicBezTo>
                  <a:pt x="2627151" y="2045211"/>
                  <a:pt x="2645792" y="2049676"/>
                  <a:pt x="2668340" y="2049676"/>
                </a:cubicBezTo>
                <a:cubicBezTo>
                  <a:pt x="2692896" y="2049676"/>
                  <a:pt x="2714885" y="2043593"/>
                  <a:pt x="2734308" y="2031426"/>
                </a:cubicBezTo>
                <a:cubicBezTo>
                  <a:pt x="2753730" y="2019259"/>
                  <a:pt x="2769077" y="2000674"/>
                  <a:pt x="2780351" y="1975671"/>
                </a:cubicBezTo>
                <a:cubicBezTo>
                  <a:pt x="2791625" y="1950668"/>
                  <a:pt x="2797262" y="1918967"/>
                  <a:pt x="2797262" y="1880570"/>
                </a:cubicBezTo>
                <a:cubicBezTo>
                  <a:pt x="2797262" y="1841949"/>
                  <a:pt x="2791904" y="1810193"/>
                  <a:pt x="2781188" y="1785301"/>
                </a:cubicBezTo>
                <a:cubicBezTo>
                  <a:pt x="2770473" y="1760410"/>
                  <a:pt x="2755794" y="1741881"/>
                  <a:pt x="2737154" y="1729714"/>
                </a:cubicBezTo>
                <a:cubicBezTo>
                  <a:pt x="2718513" y="1717547"/>
                  <a:pt x="2697249" y="1711464"/>
                  <a:pt x="2673362" y="1711464"/>
                </a:cubicBezTo>
                <a:cubicBezTo>
                  <a:pt x="2649922" y="1711464"/>
                  <a:pt x="2630277" y="1716431"/>
                  <a:pt x="2614426" y="1726365"/>
                </a:cubicBezTo>
                <a:cubicBezTo>
                  <a:pt x="2598576" y="1736300"/>
                  <a:pt x="2585740" y="1748187"/>
                  <a:pt x="2575917" y="1762028"/>
                </a:cubicBezTo>
                <a:lnTo>
                  <a:pt x="2575917" y="1592922"/>
                </a:lnTo>
                <a:close/>
                <a:moveTo>
                  <a:pt x="1940905" y="1592922"/>
                </a:moveTo>
                <a:lnTo>
                  <a:pt x="1940905" y="1929795"/>
                </a:lnTo>
                <a:cubicBezTo>
                  <a:pt x="1940905" y="1956584"/>
                  <a:pt x="1944477" y="1978294"/>
                  <a:pt x="1951620" y="1994926"/>
                </a:cubicBezTo>
                <a:cubicBezTo>
                  <a:pt x="1958764" y="2011557"/>
                  <a:pt x="1971433" y="2023835"/>
                  <a:pt x="1989627" y="2031761"/>
                </a:cubicBezTo>
                <a:cubicBezTo>
                  <a:pt x="2007822" y="2039686"/>
                  <a:pt x="2033439" y="2043648"/>
                  <a:pt x="2066478" y="2043648"/>
                </a:cubicBezTo>
                <a:lnTo>
                  <a:pt x="2089584" y="2043648"/>
                </a:lnTo>
                <a:lnTo>
                  <a:pt x="2089584" y="1974332"/>
                </a:lnTo>
                <a:lnTo>
                  <a:pt x="2069492" y="1974332"/>
                </a:lnTo>
                <a:cubicBezTo>
                  <a:pt x="2052526" y="1974332"/>
                  <a:pt x="2041587" y="1970313"/>
                  <a:pt x="2036676" y="1962276"/>
                </a:cubicBezTo>
                <a:cubicBezTo>
                  <a:pt x="2031764" y="1954240"/>
                  <a:pt x="2029309" y="1941627"/>
                  <a:pt x="2029309" y="1924437"/>
                </a:cubicBezTo>
                <a:lnTo>
                  <a:pt x="2029309" y="1592922"/>
                </a:lnTo>
                <a:close/>
                <a:moveTo>
                  <a:pt x="1750405" y="1592922"/>
                </a:moveTo>
                <a:lnTo>
                  <a:pt x="1750405" y="1929795"/>
                </a:lnTo>
                <a:cubicBezTo>
                  <a:pt x="1750405" y="1956584"/>
                  <a:pt x="1753977" y="1978294"/>
                  <a:pt x="1761120" y="1994926"/>
                </a:cubicBezTo>
                <a:cubicBezTo>
                  <a:pt x="1768264" y="2011557"/>
                  <a:pt x="1780933" y="2023835"/>
                  <a:pt x="1799127" y="2031761"/>
                </a:cubicBezTo>
                <a:cubicBezTo>
                  <a:pt x="1817322" y="2039686"/>
                  <a:pt x="1842939" y="2043648"/>
                  <a:pt x="1875978" y="2043648"/>
                </a:cubicBezTo>
                <a:lnTo>
                  <a:pt x="1899084" y="2043648"/>
                </a:lnTo>
                <a:lnTo>
                  <a:pt x="1899084" y="1974332"/>
                </a:lnTo>
                <a:lnTo>
                  <a:pt x="1878992" y="1974332"/>
                </a:lnTo>
                <a:cubicBezTo>
                  <a:pt x="1862026" y="1974332"/>
                  <a:pt x="1851087" y="1970313"/>
                  <a:pt x="1846176" y="1962276"/>
                </a:cubicBezTo>
                <a:cubicBezTo>
                  <a:pt x="1841264" y="1954240"/>
                  <a:pt x="1838809" y="1941627"/>
                  <a:pt x="1838809" y="1924437"/>
                </a:cubicBezTo>
                <a:lnTo>
                  <a:pt x="1838809" y="1592922"/>
                </a:lnTo>
                <a:close/>
                <a:moveTo>
                  <a:pt x="4064570" y="1587564"/>
                </a:moveTo>
                <a:cubicBezTo>
                  <a:pt x="4048274" y="1587564"/>
                  <a:pt x="4035884" y="1591639"/>
                  <a:pt x="4027400" y="1599787"/>
                </a:cubicBezTo>
                <a:cubicBezTo>
                  <a:pt x="4018918" y="1607935"/>
                  <a:pt x="4014676" y="1618260"/>
                  <a:pt x="4014676" y="1630762"/>
                </a:cubicBezTo>
                <a:cubicBezTo>
                  <a:pt x="4014676" y="1643040"/>
                  <a:pt x="4018918" y="1653309"/>
                  <a:pt x="4027400" y="1661569"/>
                </a:cubicBezTo>
                <a:cubicBezTo>
                  <a:pt x="4035884" y="1669829"/>
                  <a:pt x="4048274" y="1673959"/>
                  <a:pt x="4064570" y="1673959"/>
                </a:cubicBezTo>
                <a:cubicBezTo>
                  <a:pt x="4080867" y="1673959"/>
                  <a:pt x="4093313" y="1669829"/>
                  <a:pt x="4101908" y="1661569"/>
                </a:cubicBezTo>
                <a:cubicBezTo>
                  <a:pt x="4110502" y="1653309"/>
                  <a:pt x="4114800" y="1643040"/>
                  <a:pt x="4114800" y="1630762"/>
                </a:cubicBezTo>
                <a:cubicBezTo>
                  <a:pt x="4114800" y="1618260"/>
                  <a:pt x="4110502" y="1607935"/>
                  <a:pt x="4101908" y="1599787"/>
                </a:cubicBezTo>
                <a:cubicBezTo>
                  <a:pt x="4093313" y="1591639"/>
                  <a:pt x="4080867" y="1587564"/>
                  <a:pt x="4064570" y="1587564"/>
                </a:cubicBezTo>
                <a:close/>
                <a:moveTo>
                  <a:pt x="5202622" y="1586895"/>
                </a:moveTo>
                <a:cubicBezTo>
                  <a:pt x="5176502" y="1586895"/>
                  <a:pt x="5154290" y="1591360"/>
                  <a:pt x="5135984" y="1600289"/>
                </a:cubicBezTo>
                <a:cubicBezTo>
                  <a:pt x="5117678" y="1609219"/>
                  <a:pt x="5103726" y="1621442"/>
                  <a:pt x="5094126" y="1636957"/>
                </a:cubicBezTo>
                <a:cubicBezTo>
                  <a:pt x="5084527" y="1652472"/>
                  <a:pt x="5079727" y="1670053"/>
                  <a:pt x="5079727" y="1689698"/>
                </a:cubicBezTo>
                <a:cubicBezTo>
                  <a:pt x="5079727" y="1712692"/>
                  <a:pt x="5084862" y="1734681"/>
                  <a:pt x="5095131" y="1755666"/>
                </a:cubicBezTo>
                <a:lnTo>
                  <a:pt x="5117136" y="1788312"/>
                </a:lnTo>
                <a:lnTo>
                  <a:pt x="5091448" y="1802044"/>
                </a:lnTo>
                <a:cubicBezTo>
                  <a:pt x="5071578" y="1814211"/>
                  <a:pt x="5055338" y="1829392"/>
                  <a:pt x="5042724" y="1847586"/>
                </a:cubicBezTo>
                <a:cubicBezTo>
                  <a:pt x="5030112" y="1865780"/>
                  <a:pt x="5023805" y="1888718"/>
                  <a:pt x="5023805" y="1916400"/>
                </a:cubicBezTo>
                <a:cubicBezTo>
                  <a:pt x="5023805" y="1944082"/>
                  <a:pt x="5031004" y="1967746"/>
                  <a:pt x="5045404" y="1987391"/>
                </a:cubicBezTo>
                <a:cubicBezTo>
                  <a:pt x="5059802" y="2007036"/>
                  <a:pt x="5078946" y="2022105"/>
                  <a:pt x="5102832" y="2032598"/>
                </a:cubicBezTo>
                <a:cubicBezTo>
                  <a:pt x="5126720" y="2043090"/>
                  <a:pt x="5153062" y="2048336"/>
                  <a:pt x="5181860" y="2048336"/>
                </a:cubicBezTo>
                <a:cubicBezTo>
                  <a:pt x="5214900" y="2048336"/>
                  <a:pt x="5244368" y="2042532"/>
                  <a:pt x="5270264" y="2030923"/>
                </a:cubicBezTo>
                <a:lnTo>
                  <a:pt x="5306538" y="2010908"/>
                </a:lnTo>
                <a:lnTo>
                  <a:pt x="5335228" y="2043648"/>
                </a:lnTo>
                <a:lnTo>
                  <a:pt x="5444728" y="2043648"/>
                </a:lnTo>
                <a:lnTo>
                  <a:pt x="5366570" y="1955229"/>
                </a:lnTo>
                <a:lnTo>
                  <a:pt x="5380100" y="1940008"/>
                </a:lnTo>
                <a:cubicBezTo>
                  <a:pt x="5391485" y="1924270"/>
                  <a:pt x="5400414" y="1906410"/>
                  <a:pt x="5406888" y="1886430"/>
                </a:cubicBezTo>
                <a:cubicBezTo>
                  <a:pt x="5413362" y="1866450"/>
                  <a:pt x="5416600" y="1843288"/>
                  <a:pt x="5416600" y="1816946"/>
                </a:cubicBezTo>
                <a:lnTo>
                  <a:pt x="5326186" y="1816946"/>
                </a:lnTo>
                <a:cubicBezTo>
                  <a:pt x="5326186" y="1843065"/>
                  <a:pt x="5323005" y="1864664"/>
                  <a:pt x="5316643" y="1881742"/>
                </a:cubicBezTo>
                <a:lnTo>
                  <a:pt x="5311415" y="1892834"/>
                </a:lnTo>
                <a:lnTo>
                  <a:pt x="5230393" y="1801174"/>
                </a:lnTo>
                <a:lnTo>
                  <a:pt x="5264739" y="1780446"/>
                </a:lnTo>
                <a:cubicBezTo>
                  <a:pt x="5280031" y="1769953"/>
                  <a:pt x="5292532" y="1757284"/>
                  <a:pt x="5302244" y="1742439"/>
                </a:cubicBezTo>
                <a:cubicBezTo>
                  <a:pt x="5311955" y="1727593"/>
                  <a:pt x="5316810" y="1709566"/>
                  <a:pt x="5316810" y="1688358"/>
                </a:cubicBezTo>
                <a:cubicBezTo>
                  <a:pt x="5316810" y="1669383"/>
                  <a:pt x="5312624" y="1652249"/>
                  <a:pt x="5304253" y="1636957"/>
                </a:cubicBezTo>
                <a:cubicBezTo>
                  <a:pt x="5295882" y="1621665"/>
                  <a:pt x="5283268" y="1609498"/>
                  <a:pt x="5266414" y="1600457"/>
                </a:cubicBezTo>
                <a:cubicBezTo>
                  <a:pt x="5249558" y="1591415"/>
                  <a:pt x="5228294" y="1586895"/>
                  <a:pt x="5202622" y="1586895"/>
                </a:cubicBezTo>
                <a:close/>
                <a:moveTo>
                  <a:pt x="1128340" y="1586895"/>
                </a:moveTo>
                <a:cubicBezTo>
                  <a:pt x="1084362" y="1586895"/>
                  <a:pt x="1046466" y="1596438"/>
                  <a:pt x="1014654" y="1615526"/>
                </a:cubicBezTo>
                <a:cubicBezTo>
                  <a:pt x="982842" y="1634613"/>
                  <a:pt x="958397" y="1661513"/>
                  <a:pt x="941319" y="1696228"/>
                </a:cubicBezTo>
                <a:cubicBezTo>
                  <a:pt x="924241" y="1730942"/>
                  <a:pt x="915702" y="1771739"/>
                  <a:pt x="915702" y="1818620"/>
                </a:cubicBezTo>
                <a:cubicBezTo>
                  <a:pt x="915702" y="1865501"/>
                  <a:pt x="924241" y="1906187"/>
                  <a:pt x="941319" y="1940678"/>
                </a:cubicBezTo>
                <a:cubicBezTo>
                  <a:pt x="958397" y="1975169"/>
                  <a:pt x="982842" y="2001958"/>
                  <a:pt x="1014654" y="2021045"/>
                </a:cubicBezTo>
                <a:cubicBezTo>
                  <a:pt x="1046466" y="2040132"/>
                  <a:pt x="1084362" y="2049676"/>
                  <a:pt x="1128340" y="2049676"/>
                </a:cubicBezTo>
                <a:cubicBezTo>
                  <a:pt x="1166738" y="2049676"/>
                  <a:pt x="1200001" y="2043146"/>
                  <a:pt x="1228130" y="2030086"/>
                </a:cubicBezTo>
                <a:cubicBezTo>
                  <a:pt x="1256258" y="2017027"/>
                  <a:pt x="1278415" y="1997828"/>
                  <a:pt x="1294600" y="1972490"/>
                </a:cubicBezTo>
                <a:cubicBezTo>
                  <a:pt x="1310785" y="1947152"/>
                  <a:pt x="1320217" y="1916065"/>
                  <a:pt x="1322896" y="1879230"/>
                </a:cubicBezTo>
                <a:lnTo>
                  <a:pt x="1226455" y="1879230"/>
                </a:lnTo>
                <a:cubicBezTo>
                  <a:pt x="1223776" y="1908698"/>
                  <a:pt x="1214010" y="1931413"/>
                  <a:pt x="1197155" y="1947375"/>
                </a:cubicBezTo>
                <a:cubicBezTo>
                  <a:pt x="1180300" y="1963337"/>
                  <a:pt x="1157362" y="1971318"/>
                  <a:pt x="1128340" y="1971318"/>
                </a:cubicBezTo>
                <a:cubicBezTo>
                  <a:pt x="1100658" y="1971318"/>
                  <a:pt x="1078390" y="1964286"/>
                  <a:pt x="1061535" y="1950221"/>
                </a:cubicBezTo>
                <a:cubicBezTo>
                  <a:pt x="1044680" y="1936157"/>
                  <a:pt x="1032346" y="1917517"/>
                  <a:pt x="1024533" y="1894299"/>
                </a:cubicBezTo>
                <a:cubicBezTo>
                  <a:pt x="1016719" y="1871082"/>
                  <a:pt x="1012813" y="1845856"/>
                  <a:pt x="1012813" y="1818620"/>
                </a:cubicBezTo>
                <a:cubicBezTo>
                  <a:pt x="1012813" y="1791161"/>
                  <a:pt x="1016719" y="1765879"/>
                  <a:pt x="1024533" y="1742774"/>
                </a:cubicBezTo>
                <a:cubicBezTo>
                  <a:pt x="1032346" y="1719668"/>
                  <a:pt x="1044680" y="1700972"/>
                  <a:pt x="1061535" y="1686684"/>
                </a:cubicBezTo>
                <a:cubicBezTo>
                  <a:pt x="1078390" y="1672397"/>
                  <a:pt x="1100658" y="1665253"/>
                  <a:pt x="1128340" y="1665253"/>
                </a:cubicBezTo>
                <a:cubicBezTo>
                  <a:pt x="1146200" y="1665253"/>
                  <a:pt x="1162050" y="1668266"/>
                  <a:pt x="1175891" y="1674294"/>
                </a:cubicBezTo>
                <a:cubicBezTo>
                  <a:pt x="1189732" y="1680322"/>
                  <a:pt x="1201006" y="1689363"/>
                  <a:pt x="1209712" y="1701418"/>
                </a:cubicBezTo>
                <a:cubicBezTo>
                  <a:pt x="1218419" y="1713473"/>
                  <a:pt x="1223776" y="1728653"/>
                  <a:pt x="1225786" y="1746959"/>
                </a:cubicBezTo>
                <a:lnTo>
                  <a:pt x="1322226" y="1746959"/>
                </a:lnTo>
                <a:cubicBezTo>
                  <a:pt x="1320440" y="1712134"/>
                  <a:pt x="1310562" y="1682833"/>
                  <a:pt x="1292591" y="1659058"/>
                </a:cubicBezTo>
                <a:cubicBezTo>
                  <a:pt x="1274620" y="1635282"/>
                  <a:pt x="1251235" y="1617311"/>
                  <a:pt x="1222437" y="1605145"/>
                </a:cubicBezTo>
                <a:cubicBezTo>
                  <a:pt x="1193639" y="1592978"/>
                  <a:pt x="1162273" y="1586895"/>
                  <a:pt x="1128340" y="1586895"/>
                </a:cubicBezTo>
                <a:close/>
                <a:moveTo>
                  <a:pt x="1534120" y="952440"/>
                </a:moveTo>
                <a:cubicBezTo>
                  <a:pt x="1551756" y="952440"/>
                  <a:pt x="1565597" y="957017"/>
                  <a:pt x="1575643" y="966170"/>
                </a:cubicBezTo>
                <a:cubicBezTo>
                  <a:pt x="1585689" y="975323"/>
                  <a:pt x="1592833" y="987434"/>
                  <a:pt x="1597074" y="1002503"/>
                </a:cubicBezTo>
                <a:cubicBezTo>
                  <a:pt x="1601316" y="1017571"/>
                  <a:pt x="1603437" y="1034370"/>
                  <a:pt x="1603437" y="1052899"/>
                </a:cubicBezTo>
                <a:cubicBezTo>
                  <a:pt x="1603437" y="1071428"/>
                  <a:pt x="1601316" y="1088227"/>
                  <a:pt x="1597074" y="1103296"/>
                </a:cubicBezTo>
                <a:cubicBezTo>
                  <a:pt x="1592833" y="1118365"/>
                  <a:pt x="1585689" y="1130420"/>
                  <a:pt x="1575643" y="1139462"/>
                </a:cubicBezTo>
                <a:cubicBezTo>
                  <a:pt x="1565597" y="1148503"/>
                  <a:pt x="1551756" y="1153024"/>
                  <a:pt x="1534120" y="1153024"/>
                </a:cubicBezTo>
                <a:cubicBezTo>
                  <a:pt x="1517377" y="1153024"/>
                  <a:pt x="1503983" y="1148503"/>
                  <a:pt x="1493937" y="1139462"/>
                </a:cubicBezTo>
                <a:cubicBezTo>
                  <a:pt x="1483891" y="1130420"/>
                  <a:pt x="1476803" y="1118365"/>
                  <a:pt x="1472673" y="1103296"/>
                </a:cubicBezTo>
                <a:cubicBezTo>
                  <a:pt x="1468543" y="1088227"/>
                  <a:pt x="1466478" y="1071428"/>
                  <a:pt x="1466478" y="1052899"/>
                </a:cubicBezTo>
                <a:cubicBezTo>
                  <a:pt x="1466478" y="1034370"/>
                  <a:pt x="1468543" y="1017571"/>
                  <a:pt x="1472673" y="1002503"/>
                </a:cubicBezTo>
                <a:cubicBezTo>
                  <a:pt x="1476803" y="987434"/>
                  <a:pt x="1483891" y="975323"/>
                  <a:pt x="1493937" y="966170"/>
                </a:cubicBezTo>
                <a:cubicBezTo>
                  <a:pt x="1503983" y="957017"/>
                  <a:pt x="1517377" y="952440"/>
                  <a:pt x="1534120" y="952440"/>
                </a:cubicBezTo>
                <a:close/>
                <a:moveTo>
                  <a:pt x="2198526" y="944739"/>
                </a:moveTo>
                <a:cubicBezTo>
                  <a:pt x="2217278" y="944739"/>
                  <a:pt x="2232403" y="950375"/>
                  <a:pt x="2243900" y="961649"/>
                </a:cubicBezTo>
                <a:cubicBezTo>
                  <a:pt x="2255397" y="972923"/>
                  <a:pt x="2261480" y="989945"/>
                  <a:pt x="2262150" y="1012716"/>
                </a:cubicBezTo>
                <a:lnTo>
                  <a:pt x="2132223" y="1012716"/>
                </a:lnTo>
                <a:cubicBezTo>
                  <a:pt x="2134009" y="990391"/>
                  <a:pt x="2140818" y="973481"/>
                  <a:pt x="2152650" y="961984"/>
                </a:cubicBezTo>
                <a:cubicBezTo>
                  <a:pt x="2164482" y="950487"/>
                  <a:pt x="2179774" y="944739"/>
                  <a:pt x="2198526" y="944739"/>
                </a:cubicBezTo>
                <a:close/>
                <a:moveTo>
                  <a:pt x="1701366" y="888147"/>
                </a:moveTo>
                <a:lnTo>
                  <a:pt x="1818233" y="1214973"/>
                </a:lnTo>
                <a:lnTo>
                  <a:pt x="1918692" y="1214973"/>
                </a:lnTo>
                <a:lnTo>
                  <a:pt x="2035894" y="888147"/>
                </a:lnTo>
                <a:lnTo>
                  <a:pt x="1946151" y="888147"/>
                </a:lnTo>
                <a:lnTo>
                  <a:pt x="1868798" y="1132262"/>
                </a:lnTo>
                <a:lnTo>
                  <a:pt x="1793453" y="888147"/>
                </a:lnTo>
                <a:close/>
                <a:moveTo>
                  <a:pt x="1534120" y="883793"/>
                </a:moveTo>
                <a:cubicBezTo>
                  <a:pt x="1502420" y="883793"/>
                  <a:pt x="1474682" y="890435"/>
                  <a:pt x="1450907" y="903718"/>
                </a:cubicBezTo>
                <a:cubicBezTo>
                  <a:pt x="1427131" y="917001"/>
                  <a:pt x="1408658" y="936255"/>
                  <a:pt x="1395487" y="961482"/>
                </a:cubicBezTo>
                <a:cubicBezTo>
                  <a:pt x="1382316" y="986708"/>
                  <a:pt x="1375730" y="1017181"/>
                  <a:pt x="1375730" y="1052899"/>
                </a:cubicBezTo>
                <a:cubicBezTo>
                  <a:pt x="1375730" y="1088395"/>
                  <a:pt x="1382316" y="1118700"/>
                  <a:pt x="1395487" y="1143815"/>
                </a:cubicBezTo>
                <a:cubicBezTo>
                  <a:pt x="1408658" y="1168929"/>
                  <a:pt x="1427131" y="1188017"/>
                  <a:pt x="1450907" y="1201076"/>
                </a:cubicBezTo>
                <a:cubicBezTo>
                  <a:pt x="1474682" y="1214136"/>
                  <a:pt x="1502531" y="1220666"/>
                  <a:pt x="1534455" y="1220666"/>
                </a:cubicBezTo>
                <a:cubicBezTo>
                  <a:pt x="1566379" y="1220666"/>
                  <a:pt x="1594340" y="1214136"/>
                  <a:pt x="1618338" y="1201076"/>
                </a:cubicBezTo>
                <a:cubicBezTo>
                  <a:pt x="1642337" y="1188017"/>
                  <a:pt x="1660978" y="1168929"/>
                  <a:pt x="1674260" y="1143815"/>
                </a:cubicBezTo>
                <a:cubicBezTo>
                  <a:pt x="1687543" y="1118700"/>
                  <a:pt x="1694185" y="1088395"/>
                  <a:pt x="1694185" y="1052899"/>
                </a:cubicBezTo>
                <a:cubicBezTo>
                  <a:pt x="1694185" y="1017181"/>
                  <a:pt x="1687543" y="986708"/>
                  <a:pt x="1674260" y="961482"/>
                </a:cubicBezTo>
                <a:cubicBezTo>
                  <a:pt x="1660978" y="936255"/>
                  <a:pt x="1642337" y="917001"/>
                  <a:pt x="1618338" y="903718"/>
                </a:cubicBezTo>
                <a:cubicBezTo>
                  <a:pt x="1594340" y="890435"/>
                  <a:pt x="1566267" y="883793"/>
                  <a:pt x="1534120" y="883793"/>
                </a:cubicBezTo>
                <a:close/>
                <a:moveTo>
                  <a:pt x="2679762" y="883124"/>
                </a:moveTo>
                <a:cubicBezTo>
                  <a:pt x="2662349" y="883124"/>
                  <a:pt x="2645494" y="884798"/>
                  <a:pt x="2629198" y="888147"/>
                </a:cubicBezTo>
                <a:cubicBezTo>
                  <a:pt x="2612901" y="891495"/>
                  <a:pt x="2598223" y="896797"/>
                  <a:pt x="2585163" y="904053"/>
                </a:cubicBezTo>
                <a:cubicBezTo>
                  <a:pt x="2572103" y="911308"/>
                  <a:pt x="2561723" y="920796"/>
                  <a:pt x="2554021" y="932516"/>
                </a:cubicBezTo>
                <a:cubicBezTo>
                  <a:pt x="2546319" y="944236"/>
                  <a:pt x="2542468" y="958579"/>
                  <a:pt x="2542468" y="975546"/>
                </a:cubicBezTo>
                <a:cubicBezTo>
                  <a:pt x="2542468" y="997200"/>
                  <a:pt x="2547602" y="1014669"/>
                  <a:pt x="2557872" y="1027952"/>
                </a:cubicBezTo>
                <a:cubicBezTo>
                  <a:pt x="2568141" y="1041235"/>
                  <a:pt x="2582261" y="1051839"/>
                  <a:pt x="2600232" y="1059764"/>
                </a:cubicBezTo>
                <a:cubicBezTo>
                  <a:pt x="2618203" y="1067689"/>
                  <a:pt x="2638797" y="1074442"/>
                  <a:pt x="2662014" y="1080023"/>
                </a:cubicBezTo>
                <a:cubicBezTo>
                  <a:pt x="2689696" y="1086497"/>
                  <a:pt x="2709118" y="1092692"/>
                  <a:pt x="2720280" y="1098608"/>
                </a:cubicBezTo>
                <a:cubicBezTo>
                  <a:pt x="2731442" y="1104524"/>
                  <a:pt x="2737024" y="1113621"/>
                  <a:pt x="2737024" y="1125900"/>
                </a:cubicBezTo>
                <a:cubicBezTo>
                  <a:pt x="2737024" y="1138624"/>
                  <a:pt x="2732280" y="1147666"/>
                  <a:pt x="2722792" y="1153024"/>
                </a:cubicBezTo>
                <a:cubicBezTo>
                  <a:pt x="2713304" y="1158381"/>
                  <a:pt x="2700077" y="1161060"/>
                  <a:pt x="2683110" y="1161060"/>
                </a:cubicBezTo>
                <a:cubicBezTo>
                  <a:pt x="2665921" y="1161060"/>
                  <a:pt x="2650908" y="1157544"/>
                  <a:pt x="2638072" y="1150512"/>
                </a:cubicBezTo>
                <a:cubicBezTo>
                  <a:pt x="2625235" y="1143480"/>
                  <a:pt x="2618817" y="1130923"/>
                  <a:pt x="2618817" y="1112840"/>
                </a:cubicBezTo>
                <a:lnTo>
                  <a:pt x="2536440" y="1112840"/>
                </a:lnTo>
                <a:cubicBezTo>
                  <a:pt x="2536440" y="1133825"/>
                  <a:pt x="2540570" y="1151238"/>
                  <a:pt x="2548830" y="1165079"/>
                </a:cubicBezTo>
                <a:cubicBezTo>
                  <a:pt x="2557090" y="1178920"/>
                  <a:pt x="2568252" y="1189914"/>
                  <a:pt x="2582317" y="1198063"/>
                </a:cubicBezTo>
                <a:cubicBezTo>
                  <a:pt x="2596381" y="1206211"/>
                  <a:pt x="2612120" y="1211959"/>
                  <a:pt x="2629532" y="1215308"/>
                </a:cubicBezTo>
                <a:cubicBezTo>
                  <a:pt x="2646945" y="1218657"/>
                  <a:pt x="2664805" y="1220331"/>
                  <a:pt x="2683110" y="1220331"/>
                </a:cubicBezTo>
                <a:cubicBezTo>
                  <a:pt x="2701416" y="1220331"/>
                  <a:pt x="2719052" y="1218489"/>
                  <a:pt x="2736019" y="1214806"/>
                </a:cubicBezTo>
                <a:cubicBezTo>
                  <a:pt x="2752985" y="1211122"/>
                  <a:pt x="2768166" y="1205206"/>
                  <a:pt x="2781560" y="1197058"/>
                </a:cubicBezTo>
                <a:cubicBezTo>
                  <a:pt x="2794955" y="1188910"/>
                  <a:pt x="2805559" y="1178194"/>
                  <a:pt x="2813372" y="1164911"/>
                </a:cubicBezTo>
                <a:cubicBezTo>
                  <a:pt x="2821186" y="1151628"/>
                  <a:pt x="2825093" y="1135499"/>
                  <a:pt x="2825093" y="1116523"/>
                </a:cubicBezTo>
                <a:cubicBezTo>
                  <a:pt x="2825093" y="1094646"/>
                  <a:pt x="2820181" y="1077009"/>
                  <a:pt x="2810359" y="1063615"/>
                </a:cubicBezTo>
                <a:cubicBezTo>
                  <a:pt x="2800536" y="1050220"/>
                  <a:pt x="2787253" y="1039561"/>
                  <a:pt x="2770510" y="1031635"/>
                </a:cubicBezTo>
                <a:cubicBezTo>
                  <a:pt x="2753767" y="1023710"/>
                  <a:pt x="2734791" y="1017292"/>
                  <a:pt x="2713583" y="1012381"/>
                </a:cubicBezTo>
                <a:cubicBezTo>
                  <a:pt x="2693715" y="1007916"/>
                  <a:pt x="2677585" y="1003730"/>
                  <a:pt x="2665195" y="999823"/>
                </a:cubicBezTo>
                <a:cubicBezTo>
                  <a:pt x="2652805" y="995917"/>
                  <a:pt x="2643820" y="991675"/>
                  <a:pt x="2638239" y="987099"/>
                </a:cubicBezTo>
                <a:cubicBezTo>
                  <a:pt x="2632658" y="982522"/>
                  <a:pt x="2629867" y="977220"/>
                  <a:pt x="2629867" y="971193"/>
                </a:cubicBezTo>
                <a:cubicBezTo>
                  <a:pt x="2629867" y="960924"/>
                  <a:pt x="2634276" y="953668"/>
                  <a:pt x="2643094" y="949427"/>
                </a:cubicBezTo>
                <a:cubicBezTo>
                  <a:pt x="2651912" y="945185"/>
                  <a:pt x="2664135" y="943064"/>
                  <a:pt x="2679762" y="943064"/>
                </a:cubicBezTo>
                <a:cubicBezTo>
                  <a:pt x="2694049" y="943064"/>
                  <a:pt x="2706439" y="946245"/>
                  <a:pt x="2716932" y="952608"/>
                </a:cubicBezTo>
                <a:cubicBezTo>
                  <a:pt x="2727424" y="958970"/>
                  <a:pt x="2732670" y="970411"/>
                  <a:pt x="2732670" y="986931"/>
                </a:cubicBezTo>
                <a:lnTo>
                  <a:pt x="2815047" y="986931"/>
                </a:lnTo>
                <a:cubicBezTo>
                  <a:pt x="2815047" y="967063"/>
                  <a:pt x="2811196" y="950431"/>
                  <a:pt x="2803494" y="937037"/>
                </a:cubicBezTo>
                <a:cubicBezTo>
                  <a:pt x="2795792" y="923642"/>
                  <a:pt x="2785467" y="913038"/>
                  <a:pt x="2772519" y="905225"/>
                </a:cubicBezTo>
                <a:cubicBezTo>
                  <a:pt x="2759571" y="897411"/>
                  <a:pt x="2745060" y="891774"/>
                  <a:pt x="2728987" y="888314"/>
                </a:cubicBezTo>
                <a:cubicBezTo>
                  <a:pt x="2712913" y="884854"/>
                  <a:pt x="2696505" y="883124"/>
                  <a:pt x="2679762" y="883124"/>
                </a:cubicBezTo>
                <a:close/>
                <a:moveTo>
                  <a:pt x="2198861" y="883124"/>
                </a:moveTo>
                <a:cubicBezTo>
                  <a:pt x="2166268" y="883124"/>
                  <a:pt x="2138251" y="889877"/>
                  <a:pt x="2114810" y="903383"/>
                </a:cubicBezTo>
                <a:cubicBezTo>
                  <a:pt x="2091370" y="916889"/>
                  <a:pt x="2073455" y="936144"/>
                  <a:pt x="2061065" y="961147"/>
                </a:cubicBezTo>
                <a:cubicBezTo>
                  <a:pt x="2048675" y="986150"/>
                  <a:pt x="2042480" y="1015953"/>
                  <a:pt x="2042480" y="1050555"/>
                </a:cubicBezTo>
                <a:cubicBezTo>
                  <a:pt x="2042480" y="1086274"/>
                  <a:pt x="2048842" y="1116858"/>
                  <a:pt x="2061567" y="1142308"/>
                </a:cubicBezTo>
                <a:cubicBezTo>
                  <a:pt x="2074292" y="1167757"/>
                  <a:pt x="2092709" y="1187235"/>
                  <a:pt x="2116820" y="1200741"/>
                </a:cubicBezTo>
                <a:cubicBezTo>
                  <a:pt x="2140930" y="1214248"/>
                  <a:pt x="2169951" y="1221001"/>
                  <a:pt x="2203884" y="1221001"/>
                </a:cubicBezTo>
                <a:cubicBezTo>
                  <a:pt x="2232236" y="1221001"/>
                  <a:pt x="2257127" y="1216815"/>
                  <a:pt x="2278558" y="1208444"/>
                </a:cubicBezTo>
                <a:cubicBezTo>
                  <a:pt x="2299990" y="1200072"/>
                  <a:pt x="2316900" y="1187403"/>
                  <a:pt x="2329290" y="1170437"/>
                </a:cubicBezTo>
                <a:cubicBezTo>
                  <a:pt x="2341680" y="1153470"/>
                  <a:pt x="2348433" y="1132262"/>
                  <a:pt x="2349550" y="1106812"/>
                </a:cubicBezTo>
                <a:lnTo>
                  <a:pt x="2261815" y="1106812"/>
                </a:lnTo>
                <a:cubicBezTo>
                  <a:pt x="2261592" y="1123332"/>
                  <a:pt x="2256290" y="1135778"/>
                  <a:pt x="2245909" y="1144150"/>
                </a:cubicBezTo>
                <a:cubicBezTo>
                  <a:pt x="2235529" y="1152521"/>
                  <a:pt x="2221520" y="1156707"/>
                  <a:pt x="2203884" y="1156707"/>
                </a:cubicBezTo>
                <a:cubicBezTo>
                  <a:pt x="2186694" y="1156707"/>
                  <a:pt x="2172853" y="1152633"/>
                  <a:pt x="2162361" y="1144484"/>
                </a:cubicBezTo>
                <a:cubicBezTo>
                  <a:pt x="2151869" y="1136336"/>
                  <a:pt x="2144222" y="1125620"/>
                  <a:pt x="2139423" y="1112338"/>
                </a:cubicBezTo>
                <a:cubicBezTo>
                  <a:pt x="2134623" y="1099055"/>
                  <a:pt x="2132000" y="1084600"/>
                  <a:pt x="2131554" y="1068973"/>
                </a:cubicBezTo>
                <a:lnTo>
                  <a:pt x="2349215" y="1068973"/>
                </a:lnTo>
                <a:cubicBezTo>
                  <a:pt x="2349438" y="1066517"/>
                  <a:pt x="2349661" y="1063001"/>
                  <a:pt x="2349884" y="1058425"/>
                </a:cubicBezTo>
                <a:cubicBezTo>
                  <a:pt x="2350108" y="1053848"/>
                  <a:pt x="2350219" y="1050220"/>
                  <a:pt x="2350219" y="1047541"/>
                </a:cubicBezTo>
                <a:cubicBezTo>
                  <a:pt x="2350219" y="994856"/>
                  <a:pt x="2336713" y="954282"/>
                  <a:pt x="2309701" y="925819"/>
                </a:cubicBezTo>
                <a:cubicBezTo>
                  <a:pt x="2282688" y="897355"/>
                  <a:pt x="2245742" y="883124"/>
                  <a:pt x="2198861" y="883124"/>
                </a:cubicBezTo>
                <a:close/>
                <a:moveTo>
                  <a:pt x="1025202" y="842605"/>
                </a:moveTo>
                <a:lnTo>
                  <a:pt x="1082129" y="842605"/>
                </a:lnTo>
                <a:cubicBezTo>
                  <a:pt x="1112267" y="842605"/>
                  <a:pt x="1137940" y="848075"/>
                  <a:pt x="1159148" y="859014"/>
                </a:cubicBezTo>
                <a:cubicBezTo>
                  <a:pt x="1180356" y="869953"/>
                  <a:pt x="1196708" y="886193"/>
                  <a:pt x="1208205" y="907736"/>
                </a:cubicBezTo>
                <a:cubicBezTo>
                  <a:pt x="1219702" y="929279"/>
                  <a:pt x="1225451" y="956012"/>
                  <a:pt x="1225451" y="987936"/>
                </a:cubicBezTo>
                <a:cubicBezTo>
                  <a:pt x="1225451" y="1021422"/>
                  <a:pt x="1220149" y="1049160"/>
                  <a:pt x="1209545" y="1071150"/>
                </a:cubicBezTo>
                <a:cubicBezTo>
                  <a:pt x="1198941" y="1093139"/>
                  <a:pt x="1183090" y="1109547"/>
                  <a:pt x="1161994" y="1120374"/>
                </a:cubicBezTo>
                <a:cubicBezTo>
                  <a:pt x="1140898" y="1131202"/>
                  <a:pt x="1114276" y="1136615"/>
                  <a:pt x="1082129" y="1136615"/>
                </a:cubicBezTo>
                <a:lnTo>
                  <a:pt x="1025202" y="1136615"/>
                </a:lnTo>
                <a:close/>
                <a:moveTo>
                  <a:pt x="931106" y="764247"/>
                </a:moveTo>
                <a:lnTo>
                  <a:pt x="931106" y="1214973"/>
                </a:lnTo>
                <a:lnTo>
                  <a:pt x="1092175" y="1214973"/>
                </a:lnTo>
                <a:cubicBezTo>
                  <a:pt x="1140172" y="1214973"/>
                  <a:pt x="1181305" y="1206211"/>
                  <a:pt x="1215572" y="1188686"/>
                </a:cubicBezTo>
                <a:cubicBezTo>
                  <a:pt x="1249840" y="1171162"/>
                  <a:pt x="1276182" y="1145545"/>
                  <a:pt x="1294600" y="1111835"/>
                </a:cubicBezTo>
                <a:cubicBezTo>
                  <a:pt x="1313017" y="1078126"/>
                  <a:pt x="1322226" y="1037049"/>
                  <a:pt x="1322226" y="988606"/>
                </a:cubicBezTo>
                <a:cubicBezTo>
                  <a:pt x="1322226" y="941725"/>
                  <a:pt x="1313129" y="901541"/>
                  <a:pt x="1294935" y="868055"/>
                </a:cubicBezTo>
                <a:cubicBezTo>
                  <a:pt x="1276741" y="834569"/>
                  <a:pt x="1250510" y="808896"/>
                  <a:pt x="1216242" y="791036"/>
                </a:cubicBezTo>
                <a:cubicBezTo>
                  <a:pt x="1181974" y="773177"/>
                  <a:pt x="1140730" y="764247"/>
                  <a:pt x="1092510" y="764247"/>
                </a:cubicBezTo>
                <a:close/>
                <a:moveTo>
                  <a:pt x="2455701" y="757885"/>
                </a:moveTo>
                <a:cubicBezTo>
                  <a:pt x="2438735" y="757885"/>
                  <a:pt x="2424950" y="762852"/>
                  <a:pt x="2414346" y="772786"/>
                </a:cubicBezTo>
                <a:cubicBezTo>
                  <a:pt x="2403742" y="782720"/>
                  <a:pt x="2398440" y="795836"/>
                  <a:pt x="2398440" y="812133"/>
                </a:cubicBezTo>
                <a:cubicBezTo>
                  <a:pt x="2398440" y="827313"/>
                  <a:pt x="2403742" y="840150"/>
                  <a:pt x="2414346" y="850642"/>
                </a:cubicBezTo>
                <a:cubicBezTo>
                  <a:pt x="2422299" y="858511"/>
                  <a:pt x="2432041" y="863429"/>
                  <a:pt x="2443573" y="865397"/>
                </a:cubicBezTo>
                <a:lnTo>
                  <a:pt x="2448923" y="865831"/>
                </a:lnTo>
                <a:lnTo>
                  <a:pt x="2444400" y="883082"/>
                </a:lnTo>
                <a:cubicBezTo>
                  <a:pt x="2441553" y="889416"/>
                  <a:pt x="2437730" y="894955"/>
                  <a:pt x="2432930" y="899699"/>
                </a:cubicBezTo>
                <a:cubicBezTo>
                  <a:pt x="2423331" y="909187"/>
                  <a:pt x="2410495" y="916722"/>
                  <a:pt x="2394421" y="922303"/>
                </a:cubicBezTo>
                <a:lnTo>
                  <a:pt x="2406141" y="965165"/>
                </a:lnTo>
                <a:cubicBezTo>
                  <a:pt x="2423778" y="961593"/>
                  <a:pt x="2440688" y="954170"/>
                  <a:pt x="2456873" y="942897"/>
                </a:cubicBezTo>
                <a:cubicBezTo>
                  <a:pt x="2473058" y="931623"/>
                  <a:pt x="2486341" y="916443"/>
                  <a:pt x="2496722" y="897355"/>
                </a:cubicBezTo>
                <a:cubicBezTo>
                  <a:pt x="2507103" y="878268"/>
                  <a:pt x="2512293" y="855218"/>
                  <a:pt x="2512293" y="828206"/>
                </a:cubicBezTo>
                <a:cubicBezTo>
                  <a:pt x="2512293" y="804989"/>
                  <a:pt x="2507158" y="787464"/>
                  <a:pt x="2496889" y="775633"/>
                </a:cubicBezTo>
                <a:cubicBezTo>
                  <a:pt x="2486620" y="763801"/>
                  <a:pt x="2472891" y="757885"/>
                  <a:pt x="2455701" y="757885"/>
                </a:cubicBezTo>
                <a:close/>
                <a:moveTo>
                  <a:pt x="1093125" y="0"/>
                </a:moveTo>
                <a:lnTo>
                  <a:pt x="6558616" y="0"/>
                </a:lnTo>
                <a:lnTo>
                  <a:pt x="6558616" y="5688675"/>
                </a:lnTo>
                <a:cubicBezTo>
                  <a:pt x="6558616" y="6292391"/>
                  <a:pt x="6069208" y="6781800"/>
                  <a:pt x="5465492" y="6781800"/>
                </a:cubicBezTo>
                <a:lnTo>
                  <a:pt x="0" y="6781800"/>
                </a:lnTo>
                <a:lnTo>
                  <a:pt x="0" y="1093125"/>
                </a:lnTo>
                <a:cubicBezTo>
                  <a:pt x="0" y="489409"/>
                  <a:pt x="489409" y="0"/>
                  <a:pt x="1093125" y="0"/>
                </a:cubicBezTo>
                <a:close/>
              </a:path>
            </a:pathLst>
          </a:custGeom>
          <a:solidFill>
            <a:srgbClr val="00B0F0"/>
          </a:solidFill>
          <a:ln w="12700">
            <a:solidFill>
              <a:schemeClr val="accent6"/>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tos Display" panose="020B00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81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a:ln w="38100">
            <a:solidFill>
              <a:schemeClr val="tx1"/>
            </a:solidFill>
          </a:ln>
        </p:spPr>
      </p:sp>
      <p:grpSp>
        <p:nvGrpSpPr>
          <p:cNvPr id="3" name="Group 3"/>
          <p:cNvGrpSpPr/>
          <p:nvPr/>
        </p:nvGrpSpPr>
        <p:grpSpPr>
          <a:xfrm>
            <a:off x="1066800" y="9472055"/>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29" name="TextBox 28">
            <a:extLst>
              <a:ext uri="{FF2B5EF4-FFF2-40B4-BE49-F238E27FC236}">
                <a16:creationId xmlns:a16="http://schemas.microsoft.com/office/drawing/2014/main" id="{6509BE05-F343-27F9-20A4-03B4AF142BFD}"/>
              </a:ext>
            </a:extLst>
          </p:cNvPr>
          <p:cNvSpPr txBox="1"/>
          <p:nvPr/>
        </p:nvSpPr>
        <p:spPr>
          <a:xfrm>
            <a:off x="381000" y="1692725"/>
            <a:ext cx="7772399" cy="7848302"/>
          </a:xfrm>
          <a:prstGeom prst="rect">
            <a:avLst/>
          </a:prstGeom>
          <a:noFill/>
        </p:spPr>
        <p:txBody>
          <a:bodyPr wrap="square">
            <a:spAutoFit/>
          </a:bodyPr>
          <a:lstStyle/>
          <a:p>
            <a:r>
              <a:rPr lang="en-IN" sz="2400" b="1" dirty="0"/>
              <a:t>✨</a:t>
            </a:r>
            <a:r>
              <a:rPr lang="en-US" sz="2400" b="1" dirty="0"/>
              <a:t>Objective: </a:t>
            </a:r>
          </a:p>
          <a:p>
            <a:r>
              <a:rPr lang="en-US" sz="2400" dirty="0">
                <a:solidFill>
                  <a:schemeClr val="tx2"/>
                </a:solidFill>
              </a:rPr>
              <a:t>To expose how digital retouching distorts beauty standards and promotes unrealistic ideals.</a:t>
            </a:r>
          </a:p>
          <a:p>
            <a:endParaRPr lang="en-US" sz="2000" dirty="0"/>
          </a:p>
          <a:p>
            <a:r>
              <a:rPr lang="en-IN" sz="2400" b="1" dirty="0"/>
              <a:t>✨ </a:t>
            </a:r>
            <a:r>
              <a:rPr lang="en-US" sz="2400" b="1" dirty="0"/>
              <a:t>Execution:</a:t>
            </a:r>
          </a:p>
          <a:p>
            <a:r>
              <a:rPr lang="en-US" sz="2400" dirty="0">
                <a:solidFill>
                  <a:schemeClr val="tx2"/>
                </a:solidFill>
              </a:rPr>
              <a:t>A viral video titled “Evolution” showed an ordinary woman transformed into a billboard model through makeup, lighting, and heavy Photoshop editing. It revealed how the beauty industry creates unattainable beauty expectations. The video ended with the message: “No wonder our perception of beauty is distorted.</a:t>
            </a:r>
          </a:p>
          <a:p>
            <a:endParaRPr lang="en-US" sz="2800" b="1" dirty="0"/>
          </a:p>
          <a:p>
            <a:r>
              <a:rPr lang="en-IN" sz="2400" b="1" dirty="0"/>
              <a:t>✨</a:t>
            </a:r>
            <a:r>
              <a:rPr lang="en-US" sz="2400" b="1" dirty="0"/>
              <a:t>”Impact:</a:t>
            </a:r>
          </a:p>
          <a:p>
            <a:r>
              <a:rPr lang="en-US" sz="2400" dirty="0">
                <a:solidFill>
                  <a:schemeClr val="tx2"/>
                </a:solidFill>
              </a:rPr>
              <a:t>Went viral, winning awards like the Cannes Lions Grand Prix. Sparked global conversations on beauty standards and media manipulation. Strengthened Dove’s brand identity as a champion of real beauty and self-confidence. Influenced the beauty industry, pushing brands to reduce excessive retouching. Dove’s Evolution campaign became a milestone in advertising, promoting authentic beauty and body positivity.</a:t>
            </a:r>
            <a:endParaRPr lang="en-IN" sz="2400" dirty="0">
              <a:solidFill>
                <a:schemeClr val="tx2"/>
              </a:solidFill>
            </a:endParaRPr>
          </a:p>
        </p:txBody>
      </p:sp>
      <p:sp>
        <p:nvSpPr>
          <p:cNvPr id="31" name="TextBox 30">
            <a:extLst>
              <a:ext uri="{FF2B5EF4-FFF2-40B4-BE49-F238E27FC236}">
                <a16:creationId xmlns:a16="http://schemas.microsoft.com/office/drawing/2014/main" id="{CA412F98-2495-634E-2FAA-FC4372C0E416}"/>
              </a:ext>
            </a:extLst>
          </p:cNvPr>
          <p:cNvSpPr txBox="1"/>
          <p:nvPr/>
        </p:nvSpPr>
        <p:spPr>
          <a:xfrm>
            <a:off x="2133600" y="265338"/>
            <a:ext cx="11582400" cy="830997"/>
          </a:xfrm>
          <a:prstGeom prst="rect">
            <a:avLst/>
          </a:prstGeom>
          <a:noFill/>
        </p:spPr>
        <p:txBody>
          <a:bodyPr wrap="square">
            <a:spAutoFit/>
          </a:bodyPr>
          <a:lstStyle/>
          <a:p>
            <a:r>
              <a:rPr lang="en-US" sz="4800" b="1" u="sng" dirty="0">
                <a:solidFill>
                  <a:schemeClr val="tx2"/>
                </a:solidFill>
                <a:effectLst>
                  <a:outerShdw blurRad="38100" dist="38100" dir="2700000" algn="tl">
                    <a:srgbClr val="000000">
                      <a:alpha val="43137"/>
                    </a:srgbClr>
                  </a:outerShdw>
                </a:effectLst>
                <a:latin typeface="Algerian" panose="04020705040A02060702" pitchFamily="82" charset="0"/>
              </a:rPr>
              <a:t>Dove’s “Evolution” Campaign (2006)</a:t>
            </a:r>
            <a:endParaRPr lang="en-IN" sz="4800" b="1" u="sng" dirty="0">
              <a:solidFill>
                <a:schemeClr val="tx2"/>
              </a:solidFill>
              <a:effectLst>
                <a:outerShdw blurRad="38100" dist="38100" dir="2700000" algn="tl">
                  <a:srgbClr val="000000">
                    <a:alpha val="43137"/>
                  </a:srgbClr>
                </a:outerShdw>
              </a:effectLst>
              <a:latin typeface="Algerian" panose="04020705040A02060702" pitchFamily="82" charset="0"/>
            </a:endParaRPr>
          </a:p>
        </p:txBody>
      </p:sp>
      <p:pic>
        <p:nvPicPr>
          <p:cNvPr id="32" name="Picture 31">
            <a:extLst>
              <a:ext uri="{FF2B5EF4-FFF2-40B4-BE49-F238E27FC236}">
                <a16:creationId xmlns:a16="http://schemas.microsoft.com/office/drawing/2014/main" id="{11B80F7F-0A6C-3E5F-6AD2-9C62C2DEA83B}"/>
              </a:ext>
            </a:extLst>
          </p:cNvPr>
          <p:cNvPicPr>
            <a:picLocks noChangeAspect="1"/>
          </p:cNvPicPr>
          <p:nvPr/>
        </p:nvPicPr>
        <p:blipFill>
          <a:blip r:embed="rId3"/>
          <a:stretch>
            <a:fillRect/>
          </a:stretch>
        </p:blipFill>
        <p:spPr>
          <a:xfrm>
            <a:off x="9735408" y="1562100"/>
            <a:ext cx="8011068" cy="8276801"/>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a:ln w="57150">
            <a:solidFill>
              <a:schemeClr val="tx1"/>
            </a:solidFill>
          </a:ln>
        </p:spPr>
      </p:sp>
      <p:grpSp>
        <p:nvGrpSpPr>
          <p:cNvPr id="3" name="Group 3"/>
          <p:cNvGrpSpPr/>
          <p:nvPr/>
        </p:nvGrpSpPr>
        <p:grpSpPr>
          <a:xfrm>
            <a:off x="152400" y="9922367"/>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21" name="TextBox 20">
            <a:extLst>
              <a:ext uri="{FF2B5EF4-FFF2-40B4-BE49-F238E27FC236}">
                <a16:creationId xmlns:a16="http://schemas.microsoft.com/office/drawing/2014/main" id="{11930954-3FEE-BFC9-CFCF-29C5BE2B509B}"/>
              </a:ext>
            </a:extLst>
          </p:cNvPr>
          <p:cNvSpPr txBox="1"/>
          <p:nvPr/>
        </p:nvSpPr>
        <p:spPr>
          <a:xfrm>
            <a:off x="401008" y="2153181"/>
            <a:ext cx="11557645" cy="7602081"/>
          </a:xfrm>
          <a:prstGeom prst="rect">
            <a:avLst/>
          </a:prstGeom>
          <a:noFill/>
        </p:spPr>
        <p:txBody>
          <a:bodyPr wrap="square">
            <a:spAutoFit/>
          </a:bodyPr>
          <a:lstStyle/>
          <a:p>
            <a:r>
              <a:rPr lang="en-IN" sz="3200" b="1" dirty="0"/>
              <a:t>✨ </a:t>
            </a:r>
            <a:r>
              <a:rPr lang="en-US" sz="3200" b="1" u="sng" dirty="0"/>
              <a:t>Collaboration:</a:t>
            </a:r>
          </a:p>
          <a:p>
            <a:r>
              <a:rPr lang="en-US" sz="2800" dirty="0">
                <a:solidFill>
                  <a:srgbClr val="7030A0"/>
                </a:solidFill>
              </a:rPr>
              <a:t>Dove partnered with </a:t>
            </a:r>
            <a:r>
              <a:rPr lang="en-US" sz="2800" b="1" dirty="0">
                <a:solidFill>
                  <a:srgbClr val="7030A0"/>
                </a:solidFill>
              </a:rPr>
              <a:t>Ogilvy &amp; Mather</a:t>
            </a:r>
            <a:r>
              <a:rPr lang="en-US" sz="2800" dirty="0">
                <a:solidFill>
                  <a:srgbClr val="7030A0"/>
                </a:solidFill>
              </a:rPr>
              <a:t>, a renowned advertising agency, to create the </a:t>
            </a:r>
            <a:r>
              <a:rPr lang="en-US" sz="2800" b="1" dirty="0">
                <a:solidFill>
                  <a:srgbClr val="7030A0"/>
                </a:solidFill>
              </a:rPr>
              <a:t>“Evolution”</a:t>
            </a:r>
            <a:r>
              <a:rPr lang="en-US" sz="2800" dirty="0">
                <a:solidFill>
                  <a:srgbClr val="7030A0"/>
                </a:solidFill>
              </a:rPr>
              <a:t> video. Their expertise helped craft a </a:t>
            </a:r>
            <a:r>
              <a:rPr lang="en-US" sz="2800" b="1" dirty="0">
                <a:solidFill>
                  <a:srgbClr val="7030A0"/>
                </a:solidFill>
              </a:rPr>
              <a:t>powerful visual message</a:t>
            </a:r>
            <a:r>
              <a:rPr lang="en-US" sz="2800" dirty="0">
                <a:solidFill>
                  <a:srgbClr val="7030A0"/>
                </a:solidFill>
              </a:rPr>
              <a:t> exposing the </a:t>
            </a:r>
            <a:r>
              <a:rPr lang="en-US" sz="2800" b="1" dirty="0">
                <a:solidFill>
                  <a:srgbClr val="7030A0"/>
                </a:solidFill>
              </a:rPr>
              <a:t>unrealistic beauty standards set by the media</a:t>
            </a:r>
            <a:r>
              <a:rPr lang="en-US" sz="2800" dirty="0">
                <a:solidFill>
                  <a:srgbClr val="7030A0"/>
                </a:solidFill>
              </a:rPr>
              <a:t>.</a:t>
            </a:r>
          </a:p>
          <a:p>
            <a:endParaRPr lang="en-US" sz="2800" dirty="0">
              <a:solidFill>
                <a:srgbClr val="7030A0"/>
              </a:solidFill>
            </a:endParaRPr>
          </a:p>
          <a:p>
            <a:r>
              <a:rPr lang="en-IN" sz="3200" b="1" dirty="0"/>
              <a:t>✨ </a:t>
            </a:r>
            <a:r>
              <a:rPr lang="en-US" sz="3200" b="1" u="sng" dirty="0"/>
              <a:t>Impact:</a:t>
            </a:r>
          </a:p>
          <a:p>
            <a:r>
              <a:rPr lang="en-US" sz="2800" b="1" dirty="0">
                <a:solidFill>
                  <a:srgbClr val="7030A0"/>
                </a:solidFill>
              </a:rPr>
              <a:t>Award-Winning Success:</a:t>
            </a:r>
            <a:r>
              <a:rPr lang="en-US" sz="2800" dirty="0">
                <a:solidFill>
                  <a:srgbClr val="7030A0"/>
                </a:solidFill>
              </a:rPr>
              <a:t> Won prestigious advertising awards, including the </a:t>
            </a:r>
            <a:r>
              <a:rPr lang="en-US" sz="2800" b="1" dirty="0">
                <a:solidFill>
                  <a:srgbClr val="7030A0"/>
                </a:solidFill>
              </a:rPr>
              <a:t>Cannes Lions Grand Prix</a:t>
            </a:r>
            <a:r>
              <a:rPr lang="en-US" sz="2800" dirty="0">
                <a:solidFill>
                  <a:srgbClr val="7030A0"/>
                </a:solidFill>
              </a:rPr>
              <a:t>, for its bold and impactful storytelling.</a:t>
            </a:r>
          </a:p>
          <a:p>
            <a:pPr>
              <a:buFont typeface="Arial" panose="020B0604020202020204" pitchFamily="34" charset="0"/>
              <a:buChar char="•"/>
            </a:pPr>
            <a:r>
              <a:rPr lang="en-US" sz="2800" b="1" dirty="0">
                <a:solidFill>
                  <a:srgbClr val="7030A0"/>
                </a:solidFill>
              </a:rPr>
              <a:t>Sparked Industry-Wide Debates:</a:t>
            </a:r>
            <a:r>
              <a:rPr lang="en-US" sz="2800" dirty="0">
                <a:solidFill>
                  <a:srgbClr val="7030A0"/>
                </a:solidFill>
              </a:rPr>
              <a:t> The video triggered global discussions about </a:t>
            </a:r>
            <a:r>
              <a:rPr lang="en-US" sz="2800" b="1" dirty="0">
                <a:solidFill>
                  <a:srgbClr val="7030A0"/>
                </a:solidFill>
              </a:rPr>
              <a:t>the ethics of Photoshop in advertising</a:t>
            </a:r>
            <a:r>
              <a:rPr lang="en-US" sz="2800" dirty="0">
                <a:solidFill>
                  <a:srgbClr val="7030A0"/>
                </a:solidFill>
              </a:rPr>
              <a:t>, pushing brands to be more transparent.</a:t>
            </a:r>
          </a:p>
          <a:p>
            <a:endParaRPr lang="en-US" sz="2800" dirty="0">
              <a:solidFill>
                <a:srgbClr val="7030A0"/>
              </a:solidFill>
            </a:endParaRPr>
          </a:p>
          <a:p>
            <a:r>
              <a:rPr lang="en-IN" sz="3200" b="1" dirty="0"/>
              <a:t>✨ </a:t>
            </a:r>
            <a:r>
              <a:rPr lang="en-US" sz="3200" b="1" u="sng" dirty="0"/>
              <a:t>Encouraged Authentic Representation:</a:t>
            </a:r>
            <a:r>
              <a:rPr lang="en-US" sz="3200" u="sng" dirty="0"/>
              <a:t> </a:t>
            </a:r>
          </a:p>
          <a:p>
            <a:r>
              <a:rPr lang="en-US" sz="2800" dirty="0">
                <a:solidFill>
                  <a:srgbClr val="7030A0"/>
                </a:solidFill>
              </a:rPr>
              <a:t>Many companies began </a:t>
            </a:r>
            <a:r>
              <a:rPr lang="en-US" sz="2800" b="1" dirty="0">
                <a:solidFill>
                  <a:srgbClr val="7030A0"/>
                </a:solidFill>
              </a:rPr>
              <a:t>reducing excessive retouching</a:t>
            </a:r>
            <a:r>
              <a:rPr lang="en-US" sz="2800" dirty="0">
                <a:solidFill>
                  <a:srgbClr val="7030A0"/>
                </a:solidFill>
              </a:rPr>
              <a:t> and embracing more </a:t>
            </a:r>
            <a:r>
              <a:rPr lang="en-US" sz="2800" b="1" dirty="0">
                <a:solidFill>
                  <a:srgbClr val="7030A0"/>
                </a:solidFill>
              </a:rPr>
              <a:t>natural portrayals of women</a:t>
            </a:r>
            <a:r>
              <a:rPr lang="en-US" sz="2800" dirty="0">
                <a:solidFill>
                  <a:srgbClr val="7030A0"/>
                </a:solidFill>
              </a:rPr>
              <a:t> in their marketing.</a:t>
            </a:r>
          </a:p>
          <a:p>
            <a:r>
              <a:rPr lang="en-US" sz="2800" dirty="0">
                <a:solidFill>
                  <a:srgbClr val="7030A0"/>
                </a:solidFill>
              </a:rPr>
              <a:t>Dove’s </a:t>
            </a:r>
            <a:r>
              <a:rPr lang="en-US" sz="2800" b="1" dirty="0">
                <a:solidFill>
                  <a:srgbClr val="7030A0"/>
                </a:solidFill>
              </a:rPr>
              <a:t>Evolution campaign</a:t>
            </a:r>
            <a:r>
              <a:rPr lang="en-US" sz="2800" dirty="0">
                <a:solidFill>
                  <a:srgbClr val="7030A0"/>
                </a:solidFill>
              </a:rPr>
              <a:t> became a </a:t>
            </a:r>
            <a:r>
              <a:rPr lang="en-US" sz="2800" b="1" dirty="0">
                <a:solidFill>
                  <a:srgbClr val="7030A0"/>
                </a:solidFill>
              </a:rPr>
              <a:t>catalyst for change</a:t>
            </a:r>
            <a:r>
              <a:rPr lang="en-US" sz="2800" dirty="0">
                <a:solidFill>
                  <a:srgbClr val="7030A0"/>
                </a:solidFill>
              </a:rPr>
              <a:t>, influencing </a:t>
            </a:r>
            <a:r>
              <a:rPr lang="en-US" sz="2800" b="1" dirty="0">
                <a:solidFill>
                  <a:srgbClr val="7030A0"/>
                </a:solidFill>
              </a:rPr>
              <a:t>advertising practices and societal perceptions of beauty</a:t>
            </a:r>
            <a:r>
              <a:rPr lang="en-US" sz="2800" dirty="0">
                <a:solidFill>
                  <a:srgbClr val="7030A0"/>
                </a:solidFill>
              </a:rPr>
              <a:t>.</a:t>
            </a:r>
          </a:p>
        </p:txBody>
      </p:sp>
      <p:sp>
        <p:nvSpPr>
          <p:cNvPr id="23" name="TextBox 22">
            <a:extLst>
              <a:ext uri="{FF2B5EF4-FFF2-40B4-BE49-F238E27FC236}">
                <a16:creationId xmlns:a16="http://schemas.microsoft.com/office/drawing/2014/main" id="{40519AA2-43BB-1C78-1E5F-05FE382DB063}"/>
              </a:ext>
            </a:extLst>
          </p:cNvPr>
          <p:cNvSpPr txBox="1"/>
          <p:nvPr/>
        </p:nvSpPr>
        <p:spPr>
          <a:xfrm>
            <a:off x="1058243" y="531738"/>
            <a:ext cx="11974185" cy="1569660"/>
          </a:xfrm>
          <a:prstGeom prst="rect">
            <a:avLst/>
          </a:prstGeom>
          <a:noFill/>
        </p:spPr>
        <p:txBody>
          <a:bodyPr wrap="square">
            <a:spAutoFit/>
          </a:bodyPr>
          <a:lstStyle/>
          <a:p>
            <a:pPr algn="ctr"/>
            <a:r>
              <a:rPr lang="en-IN" sz="4800" b="1" u="sng" dirty="0">
                <a:solidFill>
                  <a:schemeClr val="accent1">
                    <a:lumMod val="60000"/>
                    <a:lumOff val="40000"/>
                  </a:schemeClr>
                </a:solidFill>
              </a:rPr>
              <a:t>Dove’s “Evolution” Campaign – Collaboration &amp; Impact</a:t>
            </a:r>
          </a:p>
        </p:txBody>
      </p:sp>
      <p:sp>
        <p:nvSpPr>
          <p:cNvPr id="25" name="Diamond 24">
            <a:extLst>
              <a:ext uri="{FF2B5EF4-FFF2-40B4-BE49-F238E27FC236}">
                <a16:creationId xmlns:a16="http://schemas.microsoft.com/office/drawing/2014/main" id="{90263207-2BBA-5FF8-5D3A-A730BE711B56}"/>
              </a:ext>
            </a:extLst>
          </p:cNvPr>
          <p:cNvSpPr/>
          <p:nvPr/>
        </p:nvSpPr>
        <p:spPr>
          <a:xfrm>
            <a:off x="13792200" y="583399"/>
            <a:ext cx="4413350" cy="4568487"/>
          </a:xfrm>
          <a:prstGeom prst="diamond">
            <a:avLst/>
          </a:prstGeom>
          <a:blipFill dpi="0" rotWithShape="1">
            <a:blip r:embed="rId3">
              <a:extLst>
                <a:ext uri="{28A0092B-C50C-407E-A947-70E740481C1C}">
                  <a14:useLocalDpi xmlns:a14="http://schemas.microsoft.com/office/drawing/2010/main" val="0"/>
                </a:ext>
              </a:extLst>
            </a:blip>
            <a:srcRect/>
            <a:stretch>
              <a:fillRect/>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a:extLst>
              <a:ext uri="{FF2B5EF4-FFF2-40B4-BE49-F238E27FC236}">
                <a16:creationId xmlns:a16="http://schemas.microsoft.com/office/drawing/2014/main" id="{1C85E055-6C13-6D2A-F25E-F57905FFBC1F}"/>
              </a:ext>
            </a:extLst>
          </p:cNvPr>
          <p:cNvPicPr>
            <a:picLocks noChangeAspect="1"/>
          </p:cNvPicPr>
          <p:nvPr/>
        </p:nvPicPr>
        <p:blipFill>
          <a:blip r:embed="rId4"/>
          <a:stretch>
            <a:fillRect/>
          </a:stretch>
        </p:blipFill>
        <p:spPr>
          <a:xfrm>
            <a:off x="13792201" y="5295931"/>
            <a:ext cx="4413349" cy="4666198"/>
          </a:xfrm>
          <a:prstGeom prst="rect">
            <a:avLst/>
          </a:prstGeom>
        </p:spPr>
      </p:pic>
      <p:pic>
        <p:nvPicPr>
          <p:cNvPr id="33" name="Picture 32">
            <a:extLst>
              <a:ext uri="{FF2B5EF4-FFF2-40B4-BE49-F238E27FC236}">
                <a16:creationId xmlns:a16="http://schemas.microsoft.com/office/drawing/2014/main" id="{3F312AC1-AE95-6E8E-B7D1-73081BA947D5}"/>
              </a:ext>
            </a:extLst>
          </p:cNvPr>
          <p:cNvPicPr>
            <a:picLocks noChangeAspect="1"/>
          </p:cNvPicPr>
          <p:nvPr/>
        </p:nvPicPr>
        <p:blipFill>
          <a:blip r:embed="rId5"/>
          <a:stretch>
            <a:fillRect/>
          </a:stretch>
        </p:blipFill>
        <p:spPr>
          <a:xfrm>
            <a:off x="11464908" y="2959466"/>
            <a:ext cx="4320933" cy="45684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edge">
                                      <p:cBhvr>
                                        <p:cTn id="7" dur="2000"/>
                                        <p:tgtEl>
                                          <p:spTgt spid="25"/>
                                        </p:tgtEl>
                                      </p:cBhvr>
                                    </p:animEffect>
                                  </p:childTnLst>
                                </p:cTn>
                              </p:par>
                              <p:par>
                                <p:cTn id="8" presetID="2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edge">
                                      <p:cBhvr>
                                        <p:cTn id="10" dur="2000"/>
                                        <p:tgtEl>
                                          <p:spTgt spid="31"/>
                                        </p:tgtEl>
                                      </p:cBhvr>
                                    </p:animEffect>
                                  </p:childTnLst>
                                </p:cTn>
                              </p:par>
                              <p:par>
                                <p:cTn id="11" presetID="2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edge">
                                      <p:cBhvr>
                                        <p:cTn id="13"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25" name="Freeform 2">
            <a:extLst>
              <a:ext uri="{FF2B5EF4-FFF2-40B4-BE49-F238E27FC236}">
                <a16:creationId xmlns:a16="http://schemas.microsoft.com/office/drawing/2014/main" id="{CFBC9B70-1A64-BEAF-7D9D-3432B37E533E}"/>
              </a:ext>
            </a:extLst>
          </p:cNvPr>
          <p:cNvSpPr/>
          <p:nvPr/>
        </p:nvSpPr>
        <p:spPr>
          <a:xfrm>
            <a:off x="1524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a:blipFill>
          <a:ln w="57150">
            <a:solidFill>
              <a:schemeClr val="tx1"/>
            </a:solidFill>
          </a:ln>
        </p:spPr>
      </p:sp>
      <p:sp>
        <p:nvSpPr>
          <p:cNvPr id="27" name="TextBox 26">
            <a:extLst>
              <a:ext uri="{FF2B5EF4-FFF2-40B4-BE49-F238E27FC236}">
                <a16:creationId xmlns:a16="http://schemas.microsoft.com/office/drawing/2014/main" id="{1019D2C0-D4D6-E302-46D7-768DAEE3955F}"/>
              </a:ext>
            </a:extLst>
          </p:cNvPr>
          <p:cNvSpPr txBox="1"/>
          <p:nvPr/>
        </p:nvSpPr>
        <p:spPr>
          <a:xfrm>
            <a:off x="457200" y="1257300"/>
            <a:ext cx="8915400" cy="8894743"/>
          </a:xfrm>
          <a:prstGeom prst="rect">
            <a:avLst/>
          </a:prstGeom>
          <a:noFill/>
        </p:spPr>
        <p:txBody>
          <a:bodyPr wrap="square">
            <a:spAutoFit/>
          </a:bodyPr>
          <a:lstStyle/>
          <a:p>
            <a:r>
              <a:rPr lang="en-IN" sz="3200" b="1" dirty="0"/>
              <a:t>✨ </a:t>
            </a:r>
            <a:r>
              <a:rPr lang="en-US" sz="3200" b="1" u="sng" dirty="0"/>
              <a:t>Objective:</a:t>
            </a:r>
          </a:p>
          <a:p>
            <a:r>
              <a:rPr lang="en-US" sz="2800" dirty="0">
                <a:solidFill>
                  <a:schemeClr val="tx2">
                    <a:lumMod val="60000"/>
                    <a:lumOff val="40000"/>
                  </a:schemeClr>
                </a:solidFill>
              </a:rPr>
              <a:t>To support young girls' confidence in sports, addressing the issue of many quitting due to body image concerns.</a:t>
            </a:r>
          </a:p>
          <a:p>
            <a:endParaRPr lang="en-US" sz="2800" b="1" dirty="0">
              <a:solidFill>
                <a:schemeClr val="accent3">
                  <a:lumMod val="50000"/>
                </a:schemeClr>
              </a:solidFill>
            </a:endParaRPr>
          </a:p>
          <a:p>
            <a:r>
              <a:rPr lang="en-IN" sz="3200" b="1" dirty="0"/>
              <a:t>✨ </a:t>
            </a:r>
            <a:r>
              <a:rPr lang="en-US" sz="3200" b="1" u="sng" dirty="0"/>
              <a:t>Execution:</a:t>
            </a:r>
          </a:p>
          <a:p>
            <a:pPr>
              <a:buFont typeface="Arial" panose="020B0604020202020204" pitchFamily="34" charset="0"/>
              <a:buChar char="•"/>
            </a:pPr>
            <a:r>
              <a:rPr lang="en-US" sz="2800" dirty="0">
                <a:solidFill>
                  <a:schemeClr val="tx2">
                    <a:lumMod val="60000"/>
                    <a:lumOff val="40000"/>
                  </a:schemeClr>
                </a:solidFill>
              </a:rPr>
              <a:t>Dove partnered with tennis legend Venus Williams to launch a limited-edition Beauty Bar promoting confidence in young female athletes.</a:t>
            </a:r>
          </a:p>
          <a:p>
            <a:pPr>
              <a:buFont typeface="Arial" panose="020B0604020202020204" pitchFamily="34" charset="0"/>
              <a:buChar char="•"/>
            </a:pPr>
            <a:r>
              <a:rPr lang="en-US" sz="2800" dirty="0">
                <a:solidFill>
                  <a:schemeClr val="tx2">
                    <a:lumMod val="60000"/>
                    <a:lumOff val="40000"/>
                  </a:schemeClr>
                </a:solidFill>
              </a:rPr>
              <a:t>Inspired by research showing that many girls drop out of sports due to self-esteem issues, the campaign aimed to encourage participation and break beauty-related barriers.</a:t>
            </a:r>
          </a:p>
          <a:p>
            <a:pPr>
              <a:buFont typeface="Arial" panose="020B0604020202020204" pitchFamily="34" charset="0"/>
              <a:buChar char="•"/>
            </a:pPr>
            <a:r>
              <a:rPr lang="en-US" sz="2800" dirty="0">
                <a:solidFill>
                  <a:schemeClr val="tx2">
                    <a:lumMod val="60000"/>
                    <a:lumOff val="40000"/>
                  </a:schemeClr>
                </a:solidFill>
              </a:rPr>
              <a:t>Proceeds from sales were used to fund sports programs for young girls, providing them with resources and support to stay in the game.</a:t>
            </a:r>
          </a:p>
          <a:p>
            <a:pPr>
              <a:buFont typeface="Arial" panose="020B0604020202020204" pitchFamily="34" charset="0"/>
              <a:buChar char="•"/>
            </a:pPr>
            <a:endParaRPr lang="en-US" sz="2800" b="1" dirty="0"/>
          </a:p>
          <a:p>
            <a:r>
              <a:rPr lang="en-IN" sz="3200" b="1" dirty="0"/>
              <a:t>✨ </a:t>
            </a:r>
            <a:r>
              <a:rPr lang="en-US" sz="3200" b="1" u="sng" dirty="0"/>
              <a:t>Impact:</a:t>
            </a:r>
          </a:p>
          <a:p>
            <a:r>
              <a:rPr lang="en-US" sz="2800" dirty="0">
                <a:solidFill>
                  <a:schemeClr val="tx2">
                    <a:lumMod val="60000"/>
                    <a:lumOff val="40000"/>
                  </a:schemeClr>
                </a:solidFill>
              </a:rPr>
              <a:t>The #KeepHerConfident initiative reinforced Dove’s commitment to self-esteem and body positivity, empowering young girls to pursue sports without fear of judgment.</a:t>
            </a:r>
          </a:p>
        </p:txBody>
      </p:sp>
      <p:sp>
        <p:nvSpPr>
          <p:cNvPr id="29" name="TextBox 28">
            <a:extLst>
              <a:ext uri="{FF2B5EF4-FFF2-40B4-BE49-F238E27FC236}">
                <a16:creationId xmlns:a16="http://schemas.microsoft.com/office/drawing/2014/main" id="{BE6591A3-1E91-726F-182B-432C2ED6FDCF}"/>
              </a:ext>
            </a:extLst>
          </p:cNvPr>
          <p:cNvSpPr txBox="1"/>
          <p:nvPr/>
        </p:nvSpPr>
        <p:spPr>
          <a:xfrm>
            <a:off x="1524000" y="199013"/>
            <a:ext cx="14554200" cy="923330"/>
          </a:xfrm>
          <a:prstGeom prst="rect">
            <a:avLst/>
          </a:prstGeom>
          <a:noFill/>
        </p:spPr>
        <p:txBody>
          <a:bodyPr wrap="square">
            <a:spAutoFit/>
          </a:bodyPr>
          <a:lstStyle/>
          <a:p>
            <a:r>
              <a:rPr lang="en-US" sz="5400" b="1" u="sng" dirty="0">
                <a:solidFill>
                  <a:srgbClr val="7030A0"/>
                </a:solidFill>
              </a:rPr>
              <a:t>Dove’s #KeepHerConfident Beauty Bar (2024)</a:t>
            </a:r>
            <a:endParaRPr lang="en-IN" sz="5400" b="1" u="sng" dirty="0">
              <a:solidFill>
                <a:srgbClr val="7030A0"/>
              </a:solidFill>
            </a:endParaRPr>
          </a:p>
        </p:txBody>
      </p:sp>
      <p:sp>
        <p:nvSpPr>
          <p:cNvPr id="31" name="TextBox 30">
            <a:extLst>
              <a:ext uri="{FF2B5EF4-FFF2-40B4-BE49-F238E27FC236}">
                <a16:creationId xmlns:a16="http://schemas.microsoft.com/office/drawing/2014/main" id="{BF2B0C7F-90E8-DDF2-3707-21DB5BE241EC}"/>
              </a:ext>
            </a:extLst>
          </p:cNvPr>
          <p:cNvSpPr txBox="1"/>
          <p:nvPr/>
        </p:nvSpPr>
        <p:spPr>
          <a:xfrm>
            <a:off x="10058400" y="2552700"/>
            <a:ext cx="7772400" cy="7109639"/>
          </a:xfrm>
          <a:prstGeom prst="rect">
            <a:avLst/>
          </a:prstGeom>
          <a:noFill/>
        </p:spPr>
        <p:txBody>
          <a:bodyPr wrap="square">
            <a:spAutoFit/>
          </a:bodyPr>
          <a:lstStyle/>
          <a:p>
            <a:r>
              <a:rPr lang="en-IN" sz="3200" b="1" dirty="0"/>
              <a:t>✨ </a:t>
            </a:r>
            <a:r>
              <a:rPr lang="en-US" sz="3200" b="1" u="sng" dirty="0"/>
              <a:t>Collaboration</a:t>
            </a:r>
            <a:r>
              <a:rPr lang="en-US" sz="2800" b="1" u="sng" dirty="0"/>
              <a:t>:</a:t>
            </a:r>
          </a:p>
          <a:p>
            <a:pPr>
              <a:buFont typeface="Arial" panose="020B0604020202020204" pitchFamily="34" charset="0"/>
              <a:buChar char="•"/>
            </a:pPr>
            <a:r>
              <a:rPr lang="en-US" sz="2800" dirty="0">
                <a:solidFill>
                  <a:schemeClr val="tx2">
                    <a:lumMod val="60000"/>
                    <a:lumOff val="40000"/>
                  </a:schemeClr>
                </a:solidFill>
              </a:rPr>
              <a:t>Venus Williams (Tennis Legend): A strong advocate for body positivity and female empowerment, she joined forces with Dove to inspire young girls to stay in sports despite societal pressures.</a:t>
            </a:r>
          </a:p>
          <a:p>
            <a:pPr>
              <a:buFont typeface="Arial" panose="020B0604020202020204" pitchFamily="34" charset="0"/>
              <a:buChar char="•"/>
            </a:pPr>
            <a:r>
              <a:rPr lang="en-US" sz="2800" dirty="0">
                <a:solidFill>
                  <a:schemeClr val="tx2">
                    <a:lumMod val="60000"/>
                    <a:lumOff val="40000"/>
                  </a:schemeClr>
                </a:solidFill>
              </a:rPr>
              <a:t>Black Girls Tennis Club: Partnered with Dove to promote body confidence in sports, providing support and resources for young female athletes.</a:t>
            </a:r>
          </a:p>
          <a:p>
            <a:endParaRPr lang="en-US" sz="2800" dirty="0">
              <a:solidFill>
                <a:schemeClr val="tx2">
                  <a:lumMod val="60000"/>
                  <a:lumOff val="40000"/>
                </a:schemeClr>
              </a:solidFill>
            </a:endParaRPr>
          </a:p>
          <a:p>
            <a:r>
              <a:rPr lang="en-IN" sz="3200" b="1" dirty="0"/>
              <a:t>✨ </a:t>
            </a:r>
            <a:r>
              <a:rPr lang="en-US" sz="3200" b="1" u="sng" dirty="0"/>
              <a:t>Impact:</a:t>
            </a:r>
          </a:p>
          <a:p>
            <a:pPr>
              <a:buFont typeface="Arial" panose="020B0604020202020204" pitchFamily="34" charset="0"/>
              <a:buChar char="•"/>
            </a:pPr>
            <a:r>
              <a:rPr lang="en-US" sz="2800" dirty="0">
                <a:solidFill>
                  <a:schemeClr val="tx2">
                    <a:lumMod val="60000"/>
                    <a:lumOff val="40000"/>
                  </a:schemeClr>
                </a:solidFill>
              </a:rPr>
              <a:t>Encouraged brands to invest in supporting female athletes and fostering a more inclusive sports environment.</a:t>
            </a:r>
          </a:p>
          <a:p>
            <a:pPr>
              <a:buFont typeface="Arial" panose="020B0604020202020204" pitchFamily="34" charset="0"/>
              <a:buChar char="•"/>
            </a:pPr>
            <a:r>
              <a:rPr lang="en-US" sz="2800" dirty="0">
                <a:solidFill>
                  <a:schemeClr val="tx2">
                    <a:lumMod val="60000"/>
                    <a:lumOff val="40000"/>
                  </a:schemeClr>
                </a:solidFill>
              </a:rPr>
              <a:t>Promoted self-confidence among young girls, reinforcing that sports should be about skill and passion, not body image concerns.</a:t>
            </a:r>
          </a:p>
        </p:txBody>
      </p:sp>
      <p:pic>
        <p:nvPicPr>
          <p:cNvPr id="32" name="Picture 31">
            <a:extLst>
              <a:ext uri="{FF2B5EF4-FFF2-40B4-BE49-F238E27FC236}">
                <a16:creationId xmlns:a16="http://schemas.microsoft.com/office/drawing/2014/main" id="{E32AC3BD-6FD0-C872-D959-7CBE7BAD439A}"/>
              </a:ext>
            </a:extLst>
          </p:cNvPr>
          <p:cNvPicPr>
            <a:picLocks noChangeAspect="1"/>
          </p:cNvPicPr>
          <p:nvPr/>
        </p:nvPicPr>
        <p:blipFill>
          <a:blip r:embed="rId5"/>
          <a:stretch>
            <a:fillRect/>
          </a:stretch>
        </p:blipFill>
        <p:spPr>
          <a:xfrm>
            <a:off x="15118080" y="206633"/>
            <a:ext cx="2712720" cy="2513707"/>
          </a:xfrm>
          <a:prstGeom prst="rect">
            <a:avLst/>
          </a:prstGeom>
          <a:ln w="38100">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31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a:ln w="57150">
            <a:solidFill>
              <a:schemeClr val="tx1"/>
            </a:solidFill>
          </a:ln>
        </p:spPr>
      </p:sp>
      <p:sp>
        <p:nvSpPr>
          <p:cNvPr id="9" name="TextBox 8">
            <a:extLst>
              <a:ext uri="{FF2B5EF4-FFF2-40B4-BE49-F238E27FC236}">
                <a16:creationId xmlns:a16="http://schemas.microsoft.com/office/drawing/2014/main" id="{4CF748A0-C3BA-78E2-415B-B3F95AA555D0}"/>
              </a:ext>
            </a:extLst>
          </p:cNvPr>
          <p:cNvSpPr txBox="1"/>
          <p:nvPr/>
        </p:nvSpPr>
        <p:spPr>
          <a:xfrm>
            <a:off x="304800" y="1714500"/>
            <a:ext cx="7010400" cy="6771084"/>
          </a:xfrm>
          <a:prstGeom prst="rect">
            <a:avLst/>
          </a:prstGeom>
          <a:noFill/>
        </p:spPr>
        <p:txBody>
          <a:bodyPr wrap="square">
            <a:spAutoFit/>
          </a:bodyPr>
          <a:lstStyle/>
          <a:p>
            <a:pPr marL="571500" indent="-571500">
              <a:buFont typeface="Wingdings" panose="05000000000000000000" pitchFamily="2" charset="2"/>
              <a:buChar char="q"/>
            </a:pPr>
            <a:r>
              <a:rPr lang="en-US" sz="3600" b="1" u="sng" dirty="0"/>
              <a:t>Objective:</a:t>
            </a:r>
          </a:p>
          <a:p>
            <a:pPr marL="342900" indent="-342900">
              <a:buFont typeface="Wingdings" panose="05000000000000000000" pitchFamily="2" charset="2"/>
              <a:buChar char="q"/>
            </a:pPr>
            <a:r>
              <a:rPr lang="en-US" sz="2400" dirty="0">
                <a:solidFill>
                  <a:schemeClr val="tx2">
                    <a:lumMod val="60000"/>
                    <a:lumOff val="40000"/>
                  </a:schemeClr>
                </a:solidFill>
              </a:rPr>
              <a:t>Dove aimed to challenge age-related beauty stereotypes by celebrating beauty at all ages, particularly focusing on women over 60. The campaign sought to break the societal obsession with youthful beauty and encourage confidence in aging.</a:t>
            </a:r>
          </a:p>
          <a:p>
            <a:pPr marL="571500" indent="-571500">
              <a:buFont typeface="Wingdings" panose="05000000000000000000" pitchFamily="2" charset="2"/>
              <a:buChar char="q"/>
            </a:pPr>
            <a:endParaRPr lang="en-US" sz="3600" dirty="0"/>
          </a:p>
          <a:p>
            <a:pPr marL="457200" indent="-457200">
              <a:buFont typeface="Wingdings" panose="05000000000000000000" pitchFamily="2" charset="2"/>
              <a:buChar char="q"/>
            </a:pPr>
            <a:r>
              <a:rPr lang="en-US" sz="3200" b="1" u="sng" dirty="0"/>
              <a:t>Execution:</a:t>
            </a:r>
          </a:p>
          <a:p>
            <a:pPr marL="342900" indent="-342900">
              <a:buFont typeface="Wingdings" panose="05000000000000000000" pitchFamily="2" charset="2"/>
              <a:buChar char="q"/>
            </a:pPr>
            <a:r>
              <a:rPr lang="en-US" sz="2400" dirty="0">
                <a:solidFill>
                  <a:schemeClr val="tx2">
                    <a:lumMod val="60000"/>
                    <a:lumOff val="40000"/>
                  </a:schemeClr>
                </a:solidFill>
              </a:rPr>
              <a:t>Dove featured real-life women over 60 who had been long-time users of Dove Beauty Bars. These women shared testimonials and personal stories about embracing their natural beauty with age. Instead of using models, Dove showcased authentic aging experiences, reinforcing the message that beauty is timeless.</a:t>
            </a:r>
          </a:p>
          <a:p>
            <a:endParaRPr lang="en-US" dirty="0"/>
          </a:p>
        </p:txBody>
      </p:sp>
      <p:sp>
        <p:nvSpPr>
          <p:cNvPr id="11" name="TextBox 10">
            <a:extLst>
              <a:ext uri="{FF2B5EF4-FFF2-40B4-BE49-F238E27FC236}">
                <a16:creationId xmlns:a16="http://schemas.microsoft.com/office/drawing/2014/main" id="{37714A1E-2220-158C-5757-7B7D97A695E9}"/>
              </a:ext>
            </a:extLst>
          </p:cNvPr>
          <p:cNvSpPr txBox="1"/>
          <p:nvPr/>
        </p:nvSpPr>
        <p:spPr>
          <a:xfrm>
            <a:off x="8229600" y="5372100"/>
            <a:ext cx="9144000" cy="4185761"/>
          </a:xfrm>
          <a:prstGeom prst="rect">
            <a:avLst/>
          </a:prstGeom>
          <a:noFill/>
        </p:spPr>
        <p:txBody>
          <a:bodyPr wrap="square">
            <a:spAutoFit/>
          </a:bodyPr>
          <a:lstStyle/>
          <a:p>
            <a:pPr marL="457200" indent="-457200">
              <a:buFont typeface="Wingdings" panose="05000000000000000000" pitchFamily="2" charset="2"/>
              <a:buChar char="q"/>
            </a:pPr>
            <a:r>
              <a:rPr lang="en-US" sz="2800" b="1" u="sng" dirty="0"/>
              <a:t>Collaboration:</a:t>
            </a:r>
          </a:p>
          <a:p>
            <a:pPr marL="342900" indent="-342900">
              <a:buFont typeface="Wingdings" panose="05000000000000000000" pitchFamily="2" charset="2"/>
              <a:buChar char="q"/>
            </a:pPr>
            <a:r>
              <a:rPr lang="en-US" sz="2400" dirty="0">
                <a:solidFill>
                  <a:schemeClr val="tx2">
                    <a:lumMod val="60000"/>
                    <a:lumOff val="40000"/>
                  </a:schemeClr>
                </a:solidFill>
              </a:rPr>
              <a:t>While Dove worked independently on this campaign, it partnered with influencers over 60. These influencers shared their journeys, spreading the message of self-acceptance and redefining beauty beyond youth.</a:t>
            </a:r>
          </a:p>
          <a:p>
            <a:pPr marL="285750" indent="-285750">
              <a:buFont typeface="Wingdings" panose="05000000000000000000" pitchFamily="2" charset="2"/>
              <a:buChar char="q"/>
            </a:pPr>
            <a:endParaRPr lang="en-US" dirty="0"/>
          </a:p>
          <a:p>
            <a:pPr marL="457200" indent="-457200">
              <a:buFont typeface="Wingdings" panose="05000000000000000000" pitchFamily="2" charset="2"/>
              <a:buChar char="q"/>
            </a:pPr>
            <a:r>
              <a:rPr lang="en-US" sz="2800" b="1" u="sng" dirty="0"/>
              <a:t>Impact:</a:t>
            </a:r>
          </a:p>
          <a:p>
            <a:pPr marL="342900" indent="-342900">
              <a:buFont typeface="Wingdings" panose="05000000000000000000" pitchFamily="2" charset="2"/>
              <a:buChar char="q"/>
            </a:pPr>
            <a:r>
              <a:rPr lang="en-US" sz="2400" dirty="0">
                <a:solidFill>
                  <a:schemeClr val="tx2">
                    <a:lumMod val="60000"/>
                    <a:lumOff val="40000"/>
                  </a:schemeClr>
                </a:solidFill>
              </a:rPr>
              <a:t>The campaign successfully shifted the narrative from youth-focused beauty standards to embracing aging with confidence. It empowered older generations, making them feel included in beauty conversations and encouraging self-love at every stage of life.</a:t>
            </a:r>
          </a:p>
        </p:txBody>
      </p:sp>
      <p:sp>
        <p:nvSpPr>
          <p:cNvPr id="13" name="TextBox 12">
            <a:extLst>
              <a:ext uri="{FF2B5EF4-FFF2-40B4-BE49-F238E27FC236}">
                <a16:creationId xmlns:a16="http://schemas.microsoft.com/office/drawing/2014/main" id="{44484C3D-6E35-F406-5D4F-23B6E3D39F6C}"/>
              </a:ext>
            </a:extLst>
          </p:cNvPr>
          <p:cNvSpPr txBox="1"/>
          <p:nvPr/>
        </p:nvSpPr>
        <p:spPr>
          <a:xfrm>
            <a:off x="3733800" y="498306"/>
            <a:ext cx="10820400" cy="1200329"/>
          </a:xfrm>
          <a:prstGeom prst="rect">
            <a:avLst/>
          </a:prstGeom>
          <a:noFill/>
        </p:spPr>
        <p:txBody>
          <a:bodyPr wrap="square">
            <a:spAutoFit/>
          </a:bodyPr>
          <a:lstStyle/>
          <a:p>
            <a:pPr algn="ctr"/>
            <a:r>
              <a:rPr lang="en-US" sz="3600" b="1" u="sng" dirty="0">
                <a:solidFill>
                  <a:schemeClr val="accent6"/>
                </a:solidFill>
                <a:latin typeface="Algerian" panose="04020705040A02060702" pitchFamily="82" charset="0"/>
              </a:rPr>
              <a:t>Beauty Never Gets Old (2024) – Dove's Campaign</a:t>
            </a:r>
            <a:endParaRPr lang="en-IN" sz="3600" b="1" u="sng" dirty="0">
              <a:solidFill>
                <a:schemeClr val="accent6"/>
              </a:solidFill>
              <a:latin typeface="Algerian" panose="04020705040A02060702" pitchFamily="82" charset="0"/>
            </a:endParaRPr>
          </a:p>
        </p:txBody>
      </p:sp>
      <p:pic>
        <p:nvPicPr>
          <p:cNvPr id="14" name="Picture 13">
            <a:extLst>
              <a:ext uri="{FF2B5EF4-FFF2-40B4-BE49-F238E27FC236}">
                <a16:creationId xmlns:a16="http://schemas.microsoft.com/office/drawing/2014/main" id="{12A6B82F-7635-EC0C-0481-DC197D2B78F0}"/>
              </a:ext>
            </a:extLst>
          </p:cNvPr>
          <p:cNvPicPr>
            <a:picLocks noChangeAspect="1"/>
          </p:cNvPicPr>
          <p:nvPr/>
        </p:nvPicPr>
        <p:blipFill>
          <a:blip r:embed="rId3"/>
          <a:stretch>
            <a:fillRect/>
          </a:stretch>
        </p:blipFill>
        <p:spPr>
          <a:xfrm>
            <a:off x="12649200" y="1404270"/>
            <a:ext cx="4224822" cy="4278060"/>
          </a:xfrm>
          <a:prstGeom prst="rect">
            <a:avLst/>
          </a:prstGeom>
          <a:ln w="38100">
            <a:solidFill>
              <a:schemeClr val="tx1"/>
            </a:solid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2136</Words>
  <Application>Microsoft Office PowerPoint</Application>
  <PresentationFormat>Custom</PresentationFormat>
  <Paragraphs>128</Paragraphs>
  <Slides>12</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Archivo Black</vt:lpstr>
      <vt:lpstr>Centaur</vt:lpstr>
      <vt:lpstr>Palatino Linotype</vt:lpstr>
      <vt:lpstr>Californian FB</vt:lpstr>
      <vt:lpstr>Bahnschrift SemiLight Condensed</vt:lpstr>
      <vt:lpstr>Arial</vt:lpstr>
      <vt:lpstr>Aptos Display</vt:lpstr>
      <vt:lpstr>League Spartan</vt:lpstr>
      <vt:lpstr>Algerian</vt:lpstr>
      <vt:lpstr>Wingdings</vt:lpstr>
      <vt:lpstr>Calibri</vt:lpstr>
      <vt:lpstr>Aptos Narrow</vt:lpstr>
      <vt:lpstr>Lato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&amp; white company profile presentation</dc:title>
  <cp:lastModifiedBy>nandininaik0303@gmail.com</cp:lastModifiedBy>
  <cp:revision>6</cp:revision>
  <dcterms:created xsi:type="dcterms:W3CDTF">2006-08-16T00:00:00Z</dcterms:created>
  <dcterms:modified xsi:type="dcterms:W3CDTF">2025-03-05T10:49:20Z</dcterms:modified>
  <dc:identifier>DAGgISJt8i4</dc:identifier>
</cp:coreProperties>
</file>